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docx" ContentType="application/vnd.openxmlformats-officedocument.wordprocessingml.document"/>
  <Default Extension="vml" ContentType="application/vnd.openxmlformats-officedocument.vmlDrawin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58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1A65"/>
    <a:srgbClr val="3464A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0" d="100"/>
          <a:sy n="70" d="100"/>
        </p:scale>
        <p:origin x="738" y="1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3154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ergio.101615164@ucaldas.edu.co" userId="1dcd0e93c555d96e" providerId="LiveId" clId="{4EBD0D9A-729F-400D-A072-627A41887C74}"/>
    <pc:docChg chg="undo custSel addSld delSld modSld modMainMaster">
      <pc:chgData name="sergio.101615164@ucaldas.edu.co" userId="1dcd0e93c555d96e" providerId="LiveId" clId="{4EBD0D9A-729F-400D-A072-627A41887C74}" dt="2021-04-09T17:43:15.722" v="264" actId="1035"/>
      <pc:docMkLst>
        <pc:docMk/>
      </pc:docMkLst>
      <pc:sldChg chg="addSp delSp modSp mod">
        <pc:chgData name="sergio.101615164@ucaldas.edu.co" userId="1dcd0e93c555d96e" providerId="LiveId" clId="{4EBD0D9A-729F-400D-A072-627A41887C74}" dt="2021-04-09T17:41:39.749" v="238"/>
        <pc:sldMkLst>
          <pc:docMk/>
          <pc:sldMk cId="1783866973" sldId="256"/>
        </pc:sldMkLst>
        <pc:spChg chg="mod">
          <ac:chgData name="sergio.101615164@ucaldas.edu.co" userId="1dcd0e93c555d96e" providerId="LiveId" clId="{4EBD0D9A-729F-400D-A072-627A41887C74}" dt="2021-04-09T17:19:56.673" v="67" actId="1076"/>
          <ac:spMkLst>
            <pc:docMk/>
            <pc:sldMk cId="1783866973" sldId="256"/>
            <ac:spMk id="2" creationId="{0C1618E8-9676-4F53-AD9D-EE1A36BEA168}"/>
          </ac:spMkLst>
        </pc:spChg>
        <pc:spChg chg="mod">
          <ac:chgData name="sergio.101615164@ucaldas.edu.co" userId="1dcd0e93c555d96e" providerId="LiveId" clId="{4EBD0D9A-729F-400D-A072-627A41887C74}" dt="2021-04-09T17:08:20.997" v="26" actId="123"/>
          <ac:spMkLst>
            <pc:docMk/>
            <pc:sldMk cId="1783866973" sldId="256"/>
            <ac:spMk id="3" creationId="{82BA9DB0-BD8F-4F29-A7FB-8D3EBF8CF1D3}"/>
          </ac:spMkLst>
        </pc:spChg>
        <pc:picChg chg="add del mod">
          <ac:chgData name="sergio.101615164@ucaldas.edu.co" userId="1dcd0e93c555d96e" providerId="LiveId" clId="{4EBD0D9A-729F-400D-A072-627A41887C74}" dt="2021-04-09T17:41:39.749" v="238"/>
          <ac:picMkLst>
            <pc:docMk/>
            <pc:sldMk cId="1783866973" sldId="256"/>
            <ac:picMk id="5" creationId="{C8DCDDC9-9D5A-4FF3-985A-099209FDEC0F}"/>
          </ac:picMkLst>
        </pc:picChg>
      </pc:sldChg>
      <pc:sldChg chg="addSp delSp modSp del mod">
        <pc:chgData name="sergio.101615164@ucaldas.edu.co" userId="1dcd0e93c555d96e" providerId="LiveId" clId="{4EBD0D9A-729F-400D-A072-627A41887C74}" dt="2021-04-09T17:32:55.494" v="103" actId="47"/>
        <pc:sldMkLst>
          <pc:docMk/>
          <pc:sldMk cId="1502928280" sldId="257"/>
        </pc:sldMkLst>
        <pc:spChg chg="del mod">
          <ac:chgData name="sergio.101615164@ucaldas.edu.co" userId="1dcd0e93c555d96e" providerId="LiveId" clId="{4EBD0D9A-729F-400D-A072-627A41887C74}" dt="2021-04-09T17:09:43.542" v="33" actId="478"/>
          <ac:spMkLst>
            <pc:docMk/>
            <pc:sldMk cId="1502928280" sldId="257"/>
            <ac:spMk id="3" creationId="{FBE6CFFF-B93B-486E-9767-D7B64D6A118C}"/>
          </ac:spMkLst>
        </pc:spChg>
        <pc:spChg chg="add del mod">
          <ac:chgData name="sergio.101615164@ucaldas.edu.co" userId="1dcd0e93c555d96e" providerId="LiveId" clId="{4EBD0D9A-729F-400D-A072-627A41887C74}" dt="2021-04-09T17:12:55.546" v="37" actId="478"/>
          <ac:spMkLst>
            <pc:docMk/>
            <pc:sldMk cId="1502928280" sldId="257"/>
            <ac:spMk id="5" creationId="{EF61FF3B-E39B-4882-AA6A-DE5570E9F09C}"/>
          </ac:spMkLst>
        </pc:spChg>
        <pc:spChg chg="add mod">
          <ac:chgData name="sergio.101615164@ucaldas.edu.co" userId="1dcd0e93c555d96e" providerId="LiveId" clId="{4EBD0D9A-729F-400D-A072-627A41887C74}" dt="2021-04-09T17:18:42.419" v="49" actId="1076"/>
          <ac:spMkLst>
            <pc:docMk/>
            <pc:sldMk cId="1502928280" sldId="257"/>
            <ac:spMk id="7" creationId="{1B6479B0-4741-46D7-BE20-F2C1B652AAD7}"/>
          </ac:spMkLst>
        </pc:spChg>
        <pc:spChg chg="mod">
          <ac:chgData name="sergio.101615164@ucaldas.edu.co" userId="1dcd0e93c555d96e" providerId="LiveId" clId="{4EBD0D9A-729F-400D-A072-627A41887C74}" dt="2021-04-09T17:18:54.716" v="51" actId="1076"/>
          <ac:spMkLst>
            <pc:docMk/>
            <pc:sldMk cId="1502928280" sldId="257"/>
            <ac:spMk id="9" creationId="{BBAB8F25-EE2F-493F-969C-FC4E255CD0B4}"/>
          </ac:spMkLst>
        </pc:spChg>
        <pc:spChg chg="add mod">
          <ac:chgData name="sergio.101615164@ucaldas.edu.co" userId="1dcd0e93c555d96e" providerId="LiveId" clId="{4EBD0D9A-729F-400D-A072-627A41887C74}" dt="2021-04-09T17:19:17.216" v="64" actId="1076"/>
          <ac:spMkLst>
            <pc:docMk/>
            <pc:sldMk cId="1502928280" sldId="257"/>
            <ac:spMk id="10" creationId="{D0AB682D-FAF3-49D1-A7AE-A534DB7BE597}"/>
          </ac:spMkLst>
        </pc:spChg>
        <pc:picChg chg="add mod">
          <ac:chgData name="sergio.101615164@ucaldas.edu.co" userId="1dcd0e93c555d96e" providerId="LiveId" clId="{4EBD0D9A-729F-400D-A072-627A41887C74}" dt="2021-04-09T17:18:20.165" v="44" actId="14100"/>
          <ac:picMkLst>
            <pc:docMk/>
            <pc:sldMk cId="1502928280" sldId="257"/>
            <ac:picMk id="8" creationId="{2E6DF57B-E12F-4BFD-9BA5-6F6C0155AB2F}"/>
          </ac:picMkLst>
        </pc:picChg>
        <pc:picChg chg="add mod">
          <ac:chgData name="sergio.101615164@ucaldas.edu.co" userId="1dcd0e93c555d96e" providerId="LiveId" clId="{4EBD0D9A-729F-400D-A072-627A41887C74}" dt="2021-04-09T17:21:59.331" v="91" actId="1037"/>
          <ac:picMkLst>
            <pc:docMk/>
            <pc:sldMk cId="1502928280" sldId="257"/>
            <ac:picMk id="12" creationId="{972529A6-71F9-4DDC-BD01-00E2DF215DB4}"/>
          </ac:picMkLst>
        </pc:picChg>
      </pc:sldChg>
      <pc:sldChg chg="addSp delSp modSp mod">
        <pc:chgData name="sergio.101615164@ucaldas.edu.co" userId="1dcd0e93c555d96e" providerId="LiveId" clId="{4EBD0D9A-729F-400D-A072-627A41887C74}" dt="2021-04-09T17:34:17.408" v="119" actId="21"/>
        <pc:sldMkLst>
          <pc:docMk/>
          <pc:sldMk cId="1601870243" sldId="258"/>
        </pc:sldMkLst>
        <pc:spChg chg="del mod">
          <ac:chgData name="sergio.101615164@ucaldas.edu.co" userId="1dcd0e93c555d96e" providerId="LiveId" clId="{4EBD0D9A-729F-400D-A072-627A41887C74}" dt="2021-04-09T17:32:35.507" v="99" actId="478"/>
          <ac:spMkLst>
            <pc:docMk/>
            <pc:sldMk cId="1601870243" sldId="258"/>
            <ac:spMk id="3" creationId="{A91AF437-FF67-4A4E-A539-A5A0E5C9E7FD}"/>
          </ac:spMkLst>
        </pc:spChg>
        <pc:spChg chg="add mod">
          <ac:chgData name="sergio.101615164@ucaldas.edu.co" userId="1dcd0e93c555d96e" providerId="LiveId" clId="{4EBD0D9A-729F-400D-A072-627A41887C74}" dt="2021-04-09T17:32:41.590" v="100"/>
          <ac:spMkLst>
            <pc:docMk/>
            <pc:sldMk cId="1601870243" sldId="258"/>
            <ac:spMk id="4" creationId="{C010E506-F4AC-4E59-B77B-4519CCC65092}"/>
          </ac:spMkLst>
        </pc:spChg>
        <pc:spChg chg="mod">
          <ac:chgData name="sergio.101615164@ucaldas.edu.co" userId="1dcd0e93c555d96e" providerId="LiveId" clId="{4EBD0D9A-729F-400D-A072-627A41887C74}" dt="2021-04-09T17:09:23.028" v="30" actId="113"/>
          <ac:spMkLst>
            <pc:docMk/>
            <pc:sldMk cId="1601870243" sldId="258"/>
            <ac:spMk id="5" creationId="{3C4A7676-2309-4361-ADCA-6FB3D0D0790D}"/>
          </ac:spMkLst>
        </pc:spChg>
        <pc:spChg chg="add mod">
          <ac:chgData name="sergio.101615164@ucaldas.edu.co" userId="1dcd0e93c555d96e" providerId="LiveId" clId="{4EBD0D9A-729F-400D-A072-627A41887C74}" dt="2021-04-09T17:32:41.590" v="100"/>
          <ac:spMkLst>
            <pc:docMk/>
            <pc:sldMk cId="1601870243" sldId="258"/>
            <ac:spMk id="6" creationId="{E4F77C2C-6A5C-4AF5-8715-C38601334F06}"/>
          </ac:spMkLst>
        </pc:spChg>
        <pc:picChg chg="add mod">
          <ac:chgData name="sergio.101615164@ucaldas.edu.co" userId="1dcd0e93c555d96e" providerId="LiveId" clId="{4EBD0D9A-729F-400D-A072-627A41887C74}" dt="2021-04-09T17:32:41.590" v="100"/>
          <ac:picMkLst>
            <pc:docMk/>
            <pc:sldMk cId="1601870243" sldId="258"/>
            <ac:picMk id="7" creationId="{1834CA3E-1439-4B88-99B6-F4FD6884D898}"/>
          </ac:picMkLst>
        </pc:picChg>
        <pc:picChg chg="add mod ord">
          <ac:chgData name="sergio.101615164@ucaldas.edu.co" userId="1dcd0e93c555d96e" providerId="LiveId" clId="{4EBD0D9A-729F-400D-A072-627A41887C74}" dt="2021-04-09T17:33:48.310" v="109" actId="166"/>
          <ac:picMkLst>
            <pc:docMk/>
            <pc:sldMk cId="1601870243" sldId="258"/>
            <ac:picMk id="8" creationId="{BF0560AF-5915-4944-BDAD-1CAEB7A8A88C}"/>
          </ac:picMkLst>
        </pc:picChg>
        <pc:picChg chg="add del mod">
          <ac:chgData name="sergio.101615164@ucaldas.edu.co" userId="1dcd0e93c555d96e" providerId="LiveId" clId="{4EBD0D9A-729F-400D-A072-627A41887C74}" dt="2021-04-09T17:34:17.408" v="119" actId="21"/>
          <ac:picMkLst>
            <pc:docMk/>
            <pc:sldMk cId="1601870243" sldId="258"/>
            <ac:picMk id="9" creationId="{5BEC502B-543E-4A64-9187-1DBB7DC27472}"/>
          </ac:picMkLst>
        </pc:picChg>
        <pc:picChg chg="add mod">
          <ac:chgData name="sergio.101615164@ucaldas.edu.co" userId="1dcd0e93c555d96e" providerId="LiveId" clId="{4EBD0D9A-729F-400D-A072-627A41887C74}" dt="2021-04-09T17:34:00.968" v="113" actId="1076"/>
          <ac:picMkLst>
            <pc:docMk/>
            <pc:sldMk cId="1601870243" sldId="258"/>
            <ac:picMk id="11" creationId="{1029CC1B-0574-4AE9-A9B8-051A0880EA5E}"/>
          </ac:picMkLst>
        </pc:picChg>
        <pc:picChg chg="add mod">
          <ac:chgData name="sergio.101615164@ucaldas.edu.co" userId="1dcd0e93c555d96e" providerId="LiveId" clId="{4EBD0D9A-729F-400D-A072-627A41887C74}" dt="2021-04-09T17:33:56.947" v="111" actId="1076"/>
          <ac:picMkLst>
            <pc:docMk/>
            <pc:sldMk cId="1601870243" sldId="258"/>
            <ac:picMk id="13" creationId="{BF8D09C1-920A-4972-96CB-729329E0E970}"/>
          </ac:picMkLst>
        </pc:picChg>
        <pc:picChg chg="add del mod">
          <ac:chgData name="sergio.101615164@ucaldas.edu.co" userId="1dcd0e93c555d96e" providerId="LiveId" clId="{4EBD0D9A-729F-400D-A072-627A41887C74}" dt="2021-04-09T17:34:17.408" v="119" actId="21"/>
          <ac:picMkLst>
            <pc:docMk/>
            <pc:sldMk cId="1601870243" sldId="258"/>
            <ac:picMk id="15" creationId="{570BE024-4A13-4481-9E4D-3530C14161EC}"/>
          </ac:picMkLst>
        </pc:picChg>
        <pc:picChg chg="add del mod">
          <ac:chgData name="sergio.101615164@ucaldas.edu.co" userId="1dcd0e93c555d96e" providerId="LiveId" clId="{4EBD0D9A-729F-400D-A072-627A41887C74}" dt="2021-04-09T17:34:17.408" v="119" actId="21"/>
          <ac:picMkLst>
            <pc:docMk/>
            <pc:sldMk cId="1601870243" sldId="258"/>
            <ac:picMk id="17" creationId="{D67F6B60-95C3-4A7F-85D9-721746939663}"/>
          </ac:picMkLst>
        </pc:picChg>
        <pc:picChg chg="add del mod">
          <ac:chgData name="sergio.101615164@ucaldas.edu.co" userId="1dcd0e93c555d96e" providerId="LiveId" clId="{4EBD0D9A-729F-400D-A072-627A41887C74}" dt="2021-04-09T17:34:17.408" v="119" actId="21"/>
          <ac:picMkLst>
            <pc:docMk/>
            <pc:sldMk cId="1601870243" sldId="258"/>
            <ac:picMk id="19" creationId="{6D0982F9-68D1-43DF-8597-EFF9D550AC2E}"/>
          </ac:picMkLst>
        </pc:picChg>
      </pc:sldChg>
      <pc:sldChg chg="modSp del mod">
        <pc:chgData name="sergio.101615164@ucaldas.edu.co" userId="1dcd0e93c555d96e" providerId="LiveId" clId="{4EBD0D9A-729F-400D-A072-627A41887C74}" dt="2021-04-09T17:19:45.358" v="66" actId="47"/>
        <pc:sldMkLst>
          <pc:docMk/>
          <pc:sldMk cId="4189354704" sldId="259"/>
        </pc:sldMkLst>
        <pc:spChg chg="mod">
          <ac:chgData name="sergio.101615164@ucaldas.edu.co" userId="1dcd0e93c555d96e" providerId="LiveId" clId="{4EBD0D9A-729F-400D-A072-627A41887C74}" dt="2021-04-09T16:29:10.418" v="2" actId="2711"/>
          <ac:spMkLst>
            <pc:docMk/>
            <pc:sldMk cId="4189354704" sldId="259"/>
            <ac:spMk id="3" creationId="{3310C912-C759-4484-85EC-827F8D550CA9}"/>
          </ac:spMkLst>
        </pc:spChg>
      </pc:sldChg>
      <pc:sldChg chg="addSp delSp modSp mod">
        <pc:chgData name="sergio.101615164@ucaldas.edu.co" userId="1dcd0e93c555d96e" providerId="LiveId" clId="{4EBD0D9A-729F-400D-A072-627A41887C74}" dt="2021-04-09T17:43:15.722" v="264" actId="1035"/>
        <pc:sldMkLst>
          <pc:docMk/>
          <pc:sldMk cId="585319757" sldId="260"/>
        </pc:sldMkLst>
        <pc:spChg chg="del">
          <ac:chgData name="sergio.101615164@ucaldas.edu.co" userId="1dcd0e93c555d96e" providerId="LiveId" clId="{4EBD0D9A-729F-400D-A072-627A41887C74}" dt="2021-04-09T17:35:04.860" v="123" actId="478"/>
          <ac:spMkLst>
            <pc:docMk/>
            <pc:sldMk cId="585319757" sldId="260"/>
            <ac:spMk id="3" creationId="{968584DA-46DC-498A-AC16-B92D9E3F5BF3}"/>
          </ac:spMkLst>
        </pc:spChg>
        <pc:spChg chg="del mod">
          <ac:chgData name="sergio.101615164@ucaldas.edu.co" userId="1dcd0e93c555d96e" providerId="LiveId" clId="{4EBD0D9A-729F-400D-A072-627A41887C74}" dt="2021-04-09T17:35:06.442" v="124" actId="478"/>
          <ac:spMkLst>
            <pc:docMk/>
            <pc:sldMk cId="585319757" sldId="260"/>
            <ac:spMk id="4" creationId="{1FE27A67-D9E6-4A6A-A89B-C4780CCD79C6}"/>
          </ac:spMkLst>
        </pc:spChg>
        <pc:spChg chg="del">
          <ac:chgData name="sergio.101615164@ucaldas.edu.co" userId="1dcd0e93c555d96e" providerId="LiveId" clId="{4EBD0D9A-729F-400D-A072-627A41887C74}" dt="2021-04-09T17:35:02.926" v="122" actId="478"/>
          <ac:spMkLst>
            <pc:docMk/>
            <pc:sldMk cId="585319757" sldId="260"/>
            <ac:spMk id="5" creationId="{6FF6A928-BEA0-4814-B906-9410A8BC25A4}"/>
          </ac:spMkLst>
        </pc:spChg>
        <pc:spChg chg="del mod">
          <ac:chgData name="sergio.101615164@ucaldas.edu.co" userId="1dcd0e93c555d96e" providerId="LiveId" clId="{4EBD0D9A-729F-400D-A072-627A41887C74}" dt="2021-04-09T17:35:08.341" v="125" actId="478"/>
          <ac:spMkLst>
            <pc:docMk/>
            <pc:sldMk cId="585319757" sldId="260"/>
            <ac:spMk id="6" creationId="{26823949-1713-4CBA-A06A-F9632D7654AB}"/>
          </ac:spMkLst>
        </pc:spChg>
        <pc:spChg chg="add mod">
          <ac:chgData name="sergio.101615164@ucaldas.edu.co" userId="1dcd0e93c555d96e" providerId="LiveId" clId="{4EBD0D9A-729F-400D-A072-627A41887C74}" dt="2021-04-09T17:43:10.152" v="259" actId="1035"/>
          <ac:spMkLst>
            <pc:docMk/>
            <pc:sldMk cId="585319757" sldId="260"/>
            <ac:spMk id="18" creationId="{FB81BF48-7718-4D9E-918B-3E6395FFDF83}"/>
          </ac:spMkLst>
        </pc:spChg>
        <pc:spChg chg="add mod">
          <ac:chgData name="sergio.101615164@ucaldas.edu.co" userId="1dcd0e93c555d96e" providerId="LiveId" clId="{4EBD0D9A-729F-400D-A072-627A41887C74}" dt="2021-04-09T17:43:10.152" v="259" actId="1035"/>
          <ac:spMkLst>
            <pc:docMk/>
            <pc:sldMk cId="585319757" sldId="260"/>
            <ac:spMk id="19" creationId="{CCD502AD-6643-4FE1-A4C3-C53123B0E983}"/>
          </ac:spMkLst>
        </pc:spChg>
        <pc:picChg chg="add del mod">
          <ac:chgData name="sergio.101615164@ucaldas.edu.co" userId="1dcd0e93c555d96e" providerId="LiveId" clId="{4EBD0D9A-729F-400D-A072-627A41887C74}" dt="2021-04-09T17:37:26.578" v="171" actId="478"/>
          <ac:picMkLst>
            <pc:docMk/>
            <pc:sldMk cId="585319757" sldId="260"/>
            <ac:picMk id="8" creationId="{7C07761D-8FAB-4BB8-9433-AE9125E1DEAE}"/>
          </ac:picMkLst>
        </pc:picChg>
        <pc:picChg chg="add mod">
          <ac:chgData name="sergio.101615164@ucaldas.edu.co" userId="1dcd0e93c555d96e" providerId="LiveId" clId="{4EBD0D9A-729F-400D-A072-627A41887C74}" dt="2021-04-09T17:37:51.644" v="204" actId="14100"/>
          <ac:picMkLst>
            <pc:docMk/>
            <pc:sldMk cId="585319757" sldId="260"/>
            <ac:picMk id="9" creationId="{2E118A6B-56CC-4B46-89EE-BAB8135A81BC}"/>
          </ac:picMkLst>
        </pc:picChg>
        <pc:picChg chg="add del mod">
          <ac:chgData name="sergio.101615164@ucaldas.edu.co" userId="1dcd0e93c555d96e" providerId="LiveId" clId="{4EBD0D9A-729F-400D-A072-627A41887C74}" dt="2021-04-09T17:36:22.735" v="139" actId="478"/>
          <ac:picMkLst>
            <pc:docMk/>
            <pc:sldMk cId="585319757" sldId="260"/>
            <ac:picMk id="10" creationId="{D0BAAE40-9CEA-4570-945B-B01F69EB8694}"/>
          </ac:picMkLst>
        </pc:picChg>
        <pc:picChg chg="add del mod ord">
          <ac:chgData name="sergio.101615164@ucaldas.edu.co" userId="1dcd0e93c555d96e" providerId="LiveId" clId="{4EBD0D9A-729F-400D-A072-627A41887C74}" dt="2021-04-09T17:36:22.069" v="138" actId="478"/>
          <ac:picMkLst>
            <pc:docMk/>
            <pc:sldMk cId="585319757" sldId="260"/>
            <ac:picMk id="11" creationId="{7DBB85FD-A890-4AB5-B6EE-F7A7FC91358D}"/>
          </ac:picMkLst>
        </pc:picChg>
        <pc:picChg chg="add mod ord">
          <ac:chgData name="sergio.101615164@ucaldas.edu.co" userId="1dcd0e93c555d96e" providerId="LiveId" clId="{4EBD0D9A-729F-400D-A072-627A41887C74}" dt="2021-04-09T17:37:43.574" v="200" actId="1036"/>
          <ac:picMkLst>
            <pc:docMk/>
            <pc:sldMk cId="585319757" sldId="260"/>
            <ac:picMk id="12" creationId="{080D52E5-E7A5-4B99-A0D9-797E1CC639FF}"/>
          </ac:picMkLst>
        </pc:picChg>
        <pc:picChg chg="add del mod">
          <ac:chgData name="sergio.101615164@ucaldas.edu.co" userId="1dcd0e93c555d96e" providerId="LiveId" clId="{4EBD0D9A-729F-400D-A072-627A41887C74}" dt="2021-04-09T17:36:21.319" v="137" actId="478"/>
          <ac:picMkLst>
            <pc:docMk/>
            <pc:sldMk cId="585319757" sldId="260"/>
            <ac:picMk id="13" creationId="{094AA0D8-8E1D-48AB-ABD0-77ED4D0399C4}"/>
          </ac:picMkLst>
        </pc:picChg>
        <pc:picChg chg="add mod">
          <ac:chgData name="sergio.101615164@ucaldas.edu.co" userId="1dcd0e93c555d96e" providerId="LiveId" clId="{4EBD0D9A-729F-400D-A072-627A41887C74}" dt="2021-04-09T17:37:43.574" v="200" actId="1036"/>
          <ac:picMkLst>
            <pc:docMk/>
            <pc:sldMk cId="585319757" sldId="260"/>
            <ac:picMk id="15" creationId="{1F19EA48-49D5-42A5-A12A-FBD740E03FBF}"/>
          </ac:picMkLst>
        </pc:picChg>
        <pc:picChg chg="add mod">
          <ac:chgData name="sergio.101615164@ucaldas.edu.co" userId="1dcd0e93c555d96e" providerId="LiveId" clId="{4EBD0D9A-729F-400D-A072-627A41887C74}" dt="2021-04-09T17:37:43.574" v="200" actId="1036"/>
          <ac:picMkLst>
            <pc:docMk/>
            <pc:sldMk cId="585319757" sldId="260"/>
            <ac:picMk id="17" creationId="{1D1B58F5-AB07-4ED9-953F-2D1A201A3490}"/>
          </ac:picMkLst>
        </pc:picChg>
        <pc:picChg chg="add mod">
          <ac:chgData name="sergio.101615164@ucaldas.edu.co" userId="1dcd0e93c555d96e" providerId="LiveId" clId="{4EBD0D9A-729F-400D-A072-627A41887C74}" dt="2021-04-09T17:43:15.722" v="264" actId="1035"/>
          <ac:picMkLst>
            <pc:docMk/>
            <pc:sldMk cId="585319757" sldId="260"/>
            <ac:picMk id="20" creationId="{A47BE8C9-0048-4039-92F1-FF1CCECA476B}"/>
          </ac:picMkLst>
        </pc:picChg>
      </pc:sldChg>
      <pc:sldChg chg="addSp delSp modSp mod">
        <pc:chgData name="sergio.101615164@ucaldas.edu.co" userId="1dcd0e93c555d96e" providerId="LiveId" clId="{4EBD0D9A-729F-400D-A072-627A41887C74}" dt="2021-04-09T17:39:52.372" v="224" actId="478"/>
        <pc:sldMkLst>
          <pc:docMk/>
          <pc:sldMk cId="1785718412" sldId="261"/>
        </pc:sldMkLst>
        <pc:spChg chg="add del mod">
          <ac:chgData name="sergio.101615164@ucaldas.edu.co" userId="1dcd0e93c555d96e" providerId="LiveId" clId="{4EBD0D9A-729F-400D-A072-627A41887C74}" dt="2021-04-09T17:38:29.467" v="211" actId="478"/>
          <ac:spMkLst>
            <pc:docMk/>
            <pc:sldMk cId="1785718412" sldId="261"/>
            <ac:spMk id="4" creationId="{54AFA36E-0A69-42D6-8C06-AF76F0930C32}"/>
          </ac:spMkLst>
        </pc:spChg>
        <pc:spChg chg="add del mod">
          <ac:chgData name="sergio.101615164@ucaldas.edu.co" userId="1dcd0e93c555d96e" providerId="LiveId" clId="{4EBD0D9A-729F-400D-A072-627A41887C74}" dt="2021-04-09T17:38:18.722" v="207" actId="478"/>
          <ac:spMkLst>
            <pc:docMk/>
            <pc:sldMk cId="1785718412" sldId="261"/>
            <ac:spMk id="5" creationId="{6AA3D6CC-F353-47CE-B8CC-5EEC3DF6CBD5}"/>
          </ac:spMkLst>
        </pc:spChg>
        <pc:spChg chg="add mod">
          <ac:chgData name="sergio.101615164@ucaldas.edu.co" userId="1dcd0e93c555d96e" providerId="LiveId" clId="{4EBD0D9A-729F-400D-A072-627A41887C74}" dt="2021-04-09T17:38:53.964" v="215" actId="1076"/>
          <ac:spMkLst>
            <pc:docMk/>
            <pc:sldMk cId="1785718412" sldId="261"/>
            <ac:spMk id="7" creationId="{EEDF4A61-E553-4ABB-BF43-52B663B80522}"/>
          </ac:spMkLst>
        </pc:spChg>
        <pc:picChg chg="add del mod">
          <ac:chgData name="sergio.101615164@ucaldas.edu.co" userId="1dcd0e93c555d96e" providerId="LiveId" clId="{4EBD0D9A-729F-400D-A072-627A41887C74}" dt="2021-04-09T17:38:19.678" v="208" actId="478"/>
          <ac:picMkLst>
            <pc:docMk/>
            <pc:sldMk cId="1785718412" sldId="261"/>
            <ac:picMk id="6" creationId="{FA580FDD-4CFB-47B7-83B8-997A176813AA}"/>
          </ac:picMkLst>
        </pc:picChg>
        <pc:picChg chg="add del mod ord">
          <ac:chgData name="sergio.101615164@ucaldas.edu.co" userId="1dcd0e93c555d96e" providerId="LiveId" clId="{4EBD0D9A-729F-400D-A072-627A41887C74}" dt="2021-04-09T17:39:35.175" v="221" actId="478"/>
          <ac:picMkLst>
            <pc:docMk/>
            <pc:sldMk cId="1785718412" sldId="261"/>
            <ac:picMk id="8" creationId="{1C81E2FC-B483-46DE-A8EA-3582DAD083CD}"/>
          </ac:picMkLst>
        </pc:picChg>
        <pc:picChg chg="add del mod">
          <ac:chgData name="sergio.101615164@ucaldas.edu.co" userId="1dcd0e93c555d96e" providerId="LiveId" clId="{4EBD0D9A-729F-400D-A072-627A41887C74}" dt="2021-04-09T17:39:52.372" v="224" actId="478"/>
          <ac:picMkLst>
            <pc:docMk/>
            <pc:sldMk cId="1785718412" sldId="261"/>
            <ac:picMk id="9" creationId="{7E9322C3-EEF7-4E7E-9B81-49946F795F82}"/>
          </ac:picMkLst>
        </pc:picChg>
      </pc:sldChg>
      <pc:sldChg chg="new del">
        <pc:chgData name="sergio.101615164@ucaldas.edu.co" userId="1dcd0e93c555d96e" providerId="LiveId" clId="{4EBD0D9A-729F-400D-A072-627A41887C74}" dt="2021-04-09T17:40:32.905" v="228" actId="47"/>
        <pc:sldMkLst>
          <pc:docMk/>
          <pc:sldMk cId="148118800" sldId="262"/>
        </pc:sldMkLst>
      </pc:sldChg>
      <pc:sldChg chg="new del">
        <pc:chgData name="sergio.101615164@ucaldas.edu.co" userId="1dcd0e93c555d96e" providerId="LiveId" clId="{4EBD0D9A-729F-400D-A072-627A41887C74}" dt="2021-04-09T17:40:01.985" v="226" actId="680"/>
        <pc:sldMkLst>
          <pc:docMk/>
          <pc:sldMk cId="2771184328" sldId="262"/>
        </pc:sldMkLst>
      </pc:sldChg>
      <pc:sldChg chg="addSp delSp modSp new mod">
        <pc:chgData name="sergio.101615164@ucaldas.edu.co" userId="1dcd0e93c555d96e" providerId="LiveId" clId="{4EBD0D9A-729F-400D-A072-627A41887C74}" dt="2021-04-09T17:40:57.728" v="234"/>
        <pc:sldMkLst>
          <pc:docMk/>
          <pc:sldMk cId="3310235344" sldId="262"/>
        </pc:sldMkLst>
        <pc:spChg chg="del">
          <ac:chgData name="sergio.101615164@ucaldas.edu.co" userId="1dcd0e93c555d96e" providerId="LiveId" clId="{4EBD0D9A-729F-400D-A072-627A41887C74}" dt="2021-04-09T17:40:42.852" v="230" actId="478"/>
          <ac:spMkLst>
            <pc:docMk/>
            <pc:sldMk cId="3310235344" sldId="262"/>
            <ac:spMk id="2" creationId="{73E37DD8-6B2C-4E24-970B-EFEB9189CF47}"/>
          </ac:spMkLst>
        </pc:spChg>
        <pc:spChg chg="del">
          <ac:chgData name="sergio.101615164@ucaldas.edu.co" userId="1dcd0e93c555d96e" providerId="LiveId" clId="{4EBD0D9A-729F-400D-A072-627A41887C74}" dt="2021-04-09T17:40:47.102" v="232" actId="478"/>
          <ac:spMkLst>
            <pc:docMk/>
            <pc:sldMk cId="3310235344" sldId="262"/>
            <ac:spMk id="3" creationId="{F83C2AF4-7BFD-4E77-A6E6-C3B893E93F95}"/>
          </ac:spMkLst>
        </pc:spChg>
        <pc:spChg chg="del">
          <ac:chgData name="sergio.101615164@ucaldas.edu.co" userId="1dcd0e93c555d96e" providerId="LiveId" clId="{4EBD0D9A-729F-400D-A072-627A41887C74}" dt="2021-04-09T17:40:44.031" v="231" actId="478"/>
          <ac:spMkLst>
            <pc:docMk/>
            <pc:sldMk cId="3310235344" sldId="262"/>
            <ac:spMk id="4" creationId="{3F94663C-A2BB-457F-A9C2-9CFCA97677C9}"/>
          </ac:spMkLst>
        </pc:spChg>
        <pc:spChg chg="add mod">
          <ac:chgData name="sergio.101615164@ucaldas.edu.co" userId="1dcd0e93c555d96e" providerId="LiveId" clId="{4EBD0D9A-729F-400D-A072-627A41887C74}" dt="2021-04-09T17:40:52.374" v="233"/>
          <ac:spMkLst>
            <pc:docMk/>
            <pc:sldMk cId="3310235344" sldId="262"/>
            <ac:spMk id="5" creationId="{0B88A0B8-F19C-4F13-B292-C69D1D852261}"/>
          </ac:spMkLst>
        </pc:spChg>
        <pc:spChg chg="add mod">
          <ac:chgData name="sergio.101615164@ucaldas.edu.co" userId="1dcd0e93c555d96e" providerId="LiveId" clId="{4EBD0D9A-729F-400D-A072-627A41887C74}" dt="2021-04-09T17:40:57.728" v="234"/>
          <ac:spMkLst>
            <pc:docMk/>
            <pc:sldMk cId="3310235344" sldId="262"/>
            <ac:spMk id="6" creationId="{94BF82D3-027D-444A-ADEB-30D081A95355}"/>
          </ac:spMkLst>
        </pc:spChg>
      </pc:sldChg>
      <pc:sldMasterChg chg="delSldLayout modSldLayout sldLayoutOrd">
        <pc:chgData name="sergio.101615164@ucaldas.edu.co" userId="1dcd0e93c555d96e" providerId="LiveId" clId="{4EBD0D9A-729F-400D-A072-627A41887C74}" dt="2021-04-09T17:42:46.082" v="240" actId="931"/>
        <pc:sldMasterMkLst>
          <pc:docMk/>
          <pc:sldMasterMk cId="3644509241" sldId="2147483648"/>
        </pc:sldMasterMkLst>
        <pc:sldLayoutChg chg="addSp delSp modSp mod">
          <pc:chgData name="sergio.101615164@ucaldas.edu.co" userId="1dcd0e93c555d96e" providerId="LiveId" clId="{4EBD0D9A-729F-400D-A072-627A41887C74}" dt="2021-04-09T17:30:06.357" v="95" actId="931"/>
          <pc:sldLayoutMkLst>
            <pc:docMk/>
            <pc:sldMasterMk cId="3644509241" sldId="2147483648"/>
            <pc:sldLayoutMk cId="3079473036" sldId="2147483650"/>
          </pc:sldLayoutMkLst>
          <pc:picChg chg="add del mod">
            <ac:chgData name="sergio.101615164@ucaldas.edu.co" userId="1dcd0e93c555d96e" providerId="LiveId" clId="{4EBD0D9A-729F-400D-A072-627A41887C74}" dt="2021-04-09T17:29:49.114" v="92" actId="478"/>
            <ac:picMkLst>
              <pc:docMk/>
              <pc:sldMasterMk cId="3644509241" sldId="2147483648"/>
              <pc:sldLayoutMk cId="3079473036" sldId="2147483650"/>
              <ac:picMk id="8" creationId="{8CAB767E-9106-4CF8-AD05-2447A641410E}"/>
            </ac:picMkLst>
          </pc:picChg>
          <pc:picChg chg="del">
            <ac:chgData name="sergio.101615164@ucaldas.edu.co" userId="1dcd0e93c555d96e" providerId="LiveId" clId="{4EBD0D9A-729F-400D-A072-627A41887C74}" dt="2021-04-09T17:12:45.779" v="35" actId="478"/>
            <ac:picMkLst>
              <pc:docMk/>
              <pc:sldMasterMk cId="3644509241" sldId="2147483648"/>
              <pc:sldLayoutMk cId="3079473036" sldId="2147483650"/>
              <ac:picMk id="10" creationId="{1D7403D6-5446-40BA-A0E6-92045383AB1F}"/>
            </ac:picMkLst>
          </pc:picChg>
          <pc:picChg chg="add mod">
            <ac:chgData name="sergio.101615164@ucaldas.edu.co" userId="1dcd0e93c555d96e" providerId="LiveId" clId="{4EBD0D9A-729F-400D-A072-627A41887C74}" dt="2021-04-09T17:30:06.357" v="95" actId="931"/>
            <ac:picMkLst>
              <pc:docMk/>
              <pc:sldMasterMk cId="3644509241" sldId="2147483648"/>
              <pc:sldLayoutMk cId="3079473036" sldId="2147483650"/>
              <ac:picMk id="11" creationId="{5386D8B5-7850-4D65-9275-CE9653EB313D}"/>
            </ac:picMkLst>
          </pc:picChg>
        </pc:sldLayoutChg>
        <pc:sldLayoutChg chg="del">
          <pc:chgData name="sergio.101615164@ucaldas.edu.co" userId="1dcd0e93c555d96e" providerId="LiveId" clId="{4EBD0D9A-729F-400D-A072-627A41887C74}" dt="2021-04-09T17:12:41.303" v="34" actId="2696"/>
          <pc:sldLayoutMkLst>
            <pc:docMk/>
            <pc:sldMasterMk cId="3644509241" sldId="2147483648"/>
            <pc:sldLayoutMk cId="1506211503" sldId="2147483652"/>
          </pc:sldLayoutMkLst>
        </pc:sldLayoutChg>
        <pc:sldLayoutChg chg="addSp delSp modSp mod">
          <pc:chgData name="sergio.101615164@ucaldas.edu.co" userId="1dcd0e93c555d96e" providerId="LiveId" clId="{4EBD0D9A-729F-400D-A072-627A41887C74}" dt="2021-04-09T17:31:12.584" v="96" actId="931"/>
          <pc:sldLayoutMkLst>
            <pc:docMk/>
            <pc:sldMasterMk cId="3644509241" sldId="2147483648"/>
            <pc:sldLayoutMk cId="1887755411" sldId="2147483653"/>
          </pc:sldLayoutMkLst>
          <pc:picChg chg="del">
            <ac:chgData name="sergio.101615164@ucaldas.edu.co" userId="1dcd0e93c555d96e" providerId="LiveId" clId="{4EBD0D9A-729F-400D-A072-627A41887C74}" dt="2021-04-09T17:29:52.793" v="93" actId="478"/>
            <ac:picMkLst>
              <pc:docMk/>
              <pc:sldMasterMk cId="3644509241" sldId="2147483648"/>
              <pc:sldLayoutMk cId="1887755411" sldId="2147483653"/>
              <ac:picMk id="11" creationId="{175B1C7D-FE94-4A16-8DC3-BDD1F36A5142}"/>
            </ac:picMkLst>
          </pc:picChg>
          <pc:picChg chg="add mod">
            <ac:chgData name="sergio.101615164@ucaldas.edu.co" userId="1dcd0e93c555d96e" providerId="LiveId" clId="{4EBD0D9A-729F-400D-A072-627A41887C74}" dt="2021-04-09T17:31:12.584" v="96" actId="931"/>
            <ac:picMkLst>
              <pc:docMk/>
              <pc:sldMasterMk cId="3644509241" sldId="2147483648"/>
              <pc:sldLayoutMk cId="1887755411" sldId="2147483653"/>
              <ac:picMk id="12" creationId="{DFE53075-3556-4CE1-B0EB-9D68612443C0}"/>
            </ac:picMkLst>
          </pc:picChg>
        </pc:sldLayoutChg>
        <pc:sldLayoutChg chg="addSp delSp modSp mod">
          <pc:chgData name="sergio.101615164@ucaldas.edu.co" userId="1dcd0e93c555d96e" providerId="LiveId" clId="{4EBD0D9A-729F-400D-A072-627A41887C74}" dt="2021-04-09T17:31:40.744" v="97" actId="931"/>
          <pc:sldLayoutMkLst>
            <pc:docMk/>
            <pc:sldMasterMk cId="3644509241" sldId="2147483648"/>
            <pc:sldLayoutMk cId="520536845" sldId="2147483654"/>
          </pc:sldLayoutMkLst>
          <pc:picChg chg="del">
            <ac:chgData name="sergio.101615164@ucaldas.edu.co" userId="1dcd0e93c555d96e" providerId="LiveId" clId="{4EBD0D9A-729F-400D-A072-627A41887C74}" dt="2021-04-09T17:29:54.567" v="94" actId="478"/>
            <ac:picMkLst>
              <pc:docMk/>
              <pc:sldMasterMk cId="3644509241" sldId="2147483648"/>
              <pc:sldLayoutMk cId="520536845" sldId="2147483654"/>
              <ac:picMk id="7" creationId="{C655D076-B29B-466E-B145-60EE7339EBAA}"/>
            </ac:picMkLst>
          </pc:picChg>
          <pc:picChg chg="add mod">
            <ac:chgData name="sergio.101615164@ucaldas.edu.co" userId="1dcd0e93c555d96e" providerId="LiveId" clId="{4EBD0D9A-729F-400D-A072-627A41887C74}" dt="2021-04-09T17:31:40.744" v="97" actId="931"/>
            <ac:picMkLst>
              <pc:docMk/>
              <pc:sldMasterMk cId="3644509241" sldId="2147483648"/>
              <pc:sldLayoutMk cId="520536845" sldId="2147483654"/>
              <ac:picMk id="8" creationId="{5E3C3009-66A0-4C0E-8DD7-1CDE9C96BA2E}"/>
            </ac:picMkLst>
          </pc:picChg>
        </pc:sldLayoutChg>
        <pc:sldLayoutChg chg="del ord">
          <pc:chgData name="sergio.101615164@ucaldas.edu.co" userId="1dcd0e93c555d96e" providerId="LiveId" clId="{4EBD0D9A-729F-400D-A072-627A41887C74}" dt="2021-04-09T17:19:40.001" v="65" actId="2696"/>
          <pc:sldLayoutMkLst>
            <pc:docMk/>
            <pc:sldMasterMk cId="3644509241" sldId="2147483648"/>
            <pc:sldLayoutMk cId="131258353" sldId="2147483655"/>
          </pc:sldLayoutMkLst>
        </pc:sldLayoutChg>
        <pc:sldLayoutChg chg="addSp delSp modSp mod">
          <pc:chgData name="sergio.101615164@ucaldas.edu.co" userId="1dcd0e93c555d96e" providerId="LiveId" clId="{4EBD0D9A-729F-400D-A072-627A41887C74}" dt="2021-04-09T17:42:46.082" v="240" actId="931"/>
          <pc:sldLayoutMkLst>
            <pc:docMk/>
            <pc:sldMasterMk cId="3644509241" sldId="2147483648"/>
            <pc:sldLayoutMk cId="726201315" sldId="2147483656"/>
          </pc:sldLayoutMkLst>
          <pc:picChg chg="add del mod">
            <ac:chgData name="sergio.101615164@ucaldas.edu.co" userId="1dcd0e93c555d96e" providerId="LiveId" clId="{4EBD0D9A-729F-400D-A072-627A41887C74}" dt="2021-04-09T17:42:40.660" v="239" actId="478"/>
            <ac:picMkLst>
              <pc:docMk/>
              <pc:sldMasterMk cId="3644509241" sldId="2147483648"/>
              <pc:sldLayoutMk cId="726201315" sldId="2147483656"/>
              <ac:picMk id="9" creationId="{F4CC9D02-4294-48C5-A76B-39F4C0D6737D}"/>
            </ac:picMkLst>
          </pc:picChg>
          <pc:picChg chg="add mod">
            <ac:chgData name="sergio.101615164@ucaldas.edu.co" userId="1dcd0e93c555d96e" providerId="LiveId" clId="{4EBD0D9A-729F-400D-A072-627A41887C74}" dt="2021-04-09T17:42:46.082" v="240" actId="931"/>
            <ac:picMkLst>
              <pc:docMk/>
              <pc:sldMasterMk cId="3644509241" sldId="2147483648"/>
              <pc:sldLayoutMk cId="726201315" sldId="2147483656"/>
              <ac:picMk id="11" creationId="{9B93726F-C1AD-4C18-B397-177B4D15514A}"/>
            </ac:picMkLst>
          </pc:picChg>
        </pc:sldLayoutChg>
      </pc:sldMaster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07B0E5F-B433-4B13-8549-290464A5F6EA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7BBD6793-FADF-4D69-83FD-E0639EC3A069}" type="pres">
      <dgm:prSet presAssocID="{607B0E5F-B433-4B13-8549-290464A5F6EA}" presName="Name0" presStyleCnt="0">
        <dgm:presLayoutVars>
          <dgm:dir/>
          <dgm:resizeHandles val="exact"/>
        </dgm:presLayoutVars>
      </dgm:prSet>
      <dgm:spPr/>
    </dgm:pt>
  </dgm:ptLst>
  <dgm:cxnLst>
    <dgm:cxn modelId="{6B17C6D2-B6E1-47D0-9BCD-00F02EDF2329}" type="presOf" srcId="{607B0E5F-B433-4B13-8549-290464A5F6EA}" destId="{7BBD6793-FADF-4D69-83FD-E0639EC3A069}" srcOrd="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E6CCBB-7448-4D8B-97E4-07C3B3EA5E29}" type="datetimeFigureOut">
              <a:rPr lang="es-CO" smtClean="0"/>
              <a:t>18/04/2021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DBAEE8-9321-48E4-AAE9-ABFEC894FC3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54066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DBAEE8-9321-48E4-AAE9-ABFEC894FC3C}" type="slidenum">
              <a:rPr lang="es-CO" smtClean="0"/>
              <a:t>1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349814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393DCA57-3396-437C-A001-485CE0774B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dirty="0"/>
              <a:t>Haga clic para modificar el estilo de título del patrón</a:t>
            </a:r>
            <a:endParaRPr lang="es-CO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xmlns="" id="{E7C27F3B-2C4D-4B52-B702-B3BCC746E0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xmlns="" id="{2BC638D5-718C-4E49-9D1E-190F3C8E07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1709E-3946-46D0-AB21-FE17C010AAA6}" type="datetimeFigureOut">
              <a:rPr lang="es-CO" smtClean="0"/>
              <a:t>18/04/2021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xmlns="" id="{3276707C-FB46-45F5-818B-36FAEB8F34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xmlns="" id="{8FD16FDC-7D3B-42F9-BEDD-65133C487E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61324-1060-440B-98C4-6C2DE541A20F}" type="slidenum">
              <a:rPr lang="es-CO" smtClean="0"/>
              <a:t>‹Nº›</a:t>
            </a:fld>
            <a:endParaRPr lang="es-CO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xmlns="" id="{6ECC74C6-FB85-4281-8B0D-0712678A855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388"/>
            <a:ext cx="12189533" cy="6859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2951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456072B7-7FDF-43D2-AF95-1C5D0BE8C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Haga clic para modificar el estilo de título del patrón</a:t>
            </a:r>
            <a:endParaRPr lang="es-CO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xmlns="" id="{AC392882-4362-4C14-A359-0E232BB2FC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xmlns="" id="{A7DAF922-BFAF-44E6-8AFB-FBEF3F4E2A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1709E-3946-46D0-AB21-FE17C010AAA6}" type="datetimeFigureOut">
              <a:rPr lang="es-CO" smtClean="0"/>
              <a:t>18/04/2021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xmlns="" id="{10488B6D-8DCB-4622-84C4-C2692790C6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xmlns="" id="{3F24E3C1-CA2F-480F-B317-8880F18A53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61324-1060-440B-98C4-6C2DE541A20F}" type="slidenum">
              <a:rPr lang="es-CO" smtClean="0"/>
              <a:t>‹Nº›</a:t>
            </a:fld>
            <a:endParaRPr lang="es-CO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xmlns="" id="{5386D8B5-7850-4D65-9275-CE9653EB313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" y="0"/>
            <a:ext cx="121870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4730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87BD01F4-E638-4C40-8A29-56E1E3CB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xmlns="" id="{2843129E-9B5A-41BC-BCDD-ED6766FC14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xmlns="" id="{0F70F18A-9287-45A9-ABCF-96A2EDCA00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xmlns="" id="{5581F368-EF72-43BE-820C-169DE25488B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xmlns="" id="{AD16AF1A-3AE2-4D57-8BC6-6D616D9497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xmlns="" id="{EF89162C-18BA-4599-A8AB-FC4ECB05A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1709E-3946-46D0-AB21-FE17C010AAA6}" type="datetimeFigureOut">
              <a:rPr lang="es-CO" smtClean="0"/>
              <a:t>18/04/2021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xmlns="" id="{70D7B2D2-1F66-462C-AD23-8E19AB2DFB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xmlns="" id="{1EE87630-B1CC-4ED9-B600-2B166DF97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61324-1060-440B-98C4-6C2DE541A20F}" type="slidenum">
              <a:rPr lang="es-CO" smtClean="0"/>
              <a:t>‹Nº›</a:t>
            </a:fld>
            <a:endParaRPr lang="es-CO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xmlns="" id="{DFE53075-3556-4CE1-B0EB-9D68612443C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" y="0"/>
            <a:ext cx="121870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7554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05448947-C141-41FF-AE16-195BB2A7C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xmlns="" id="{0ED10905-2E74-417D-B07D-7B1A9F8BA4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1709E-3946-46D0-AB21-FE17C010AAA6}" type="datetimeFigureOut">
              <a:rPr lang="es-CO" smtClean="0"/>
              <a:t>18/04/2021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xmlns="" id="{CB6C416F-B3BB-4307-8987-A5AA610D40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xmlns="" id="{E8C6C406-C9B3-4E42-BD8D-E43FE8E43B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61324-1060-440B-98C4-6C2DE541A20F}" type="slidenum">
              <a:rPr lang="es-CO" smtClean="0"/>
              <a:t>‹Nº›</a:t>
            </a:fld>
            <a:endParaRPr lang="es-CO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xmlns="" id="{5E3C3009-66A0-4C0E-8DD7-1CDE9C96BA2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" y="0"/>
            <a:ext cx="121870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5368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863D4DF8-E9EF-4922-B438-331196DC1E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xmlns="" id="{5BF20047-CFC6-4FF5-A38F-0EBCC2F6F6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xmlns="" id="{C2F085C8-93F1-4BE0-90CB-99FF6BCAA4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xmlns="" id="{177A5E3B-651B-4CA4-B2B7-24787CADE4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1709E-3946-46D0-AB21-FE17C010AAA6}" type="datetimeFigureOut">
              <a:rPr lang="es-CO" smtClean="0"/>
              <a:t>18/04/2021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xmlns="" id="{9EDB5E4A-F2FF-4F0E-BF61-8464EBD5D3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xmlns="" id="{8BDDFA75-3CCE-4C71-822A-27DAF0E16D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61324-1060-440B-98C4-6C2DE541A20F}" type="slidenum">
              <a:rPr lang="es-CO" smtClean="0"/>
              <a:t>‹Nº›</a:t>
            </a:fld>
            <a:endParaRPr lang="es-CO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xmlns="" id="{9B93726F-C1AD-4C18-B397-177B4D15514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" y="0"/>
            <a:ext cx="121870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2013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1398CF09-B240-4EC0-A3FA-6FB270B31D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xmlns="" id="{E97EC6F1-A744-41A5-857F-DC45F453EA0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xmlns="" id="{84055C9C-807D-4F2B-B335-19FD2C0256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xmlns="" id="{304120D9-3139-4247-8249-76C6B65EE3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1709E-3946-46D0-AB21-FE17C010AAA6}" type="datetimeFigureOut">
              <a:rPr lang="es-CO" smtClean="0"/>
              <a:t>18/04/2021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xmlns="" id="{575D8828-E5CD-4AFE-BACF-01C67A985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xmlns="" id="{48BBD036-3290-4630-8438-99FA0E26C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61324-1060-440B-98C4-6C2DE541A20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5537662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8609E4E6-8C80-4BBE-90B5-E8B5EEE77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xmlns="" id="{F3D945BE-87B4-4408-8223-C10225FCD1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xmlns="" id="{CDC3E86A-F4EC-451F-BB90-76AC435D60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1709E-3946-46D0-AB21-FE17C010AAA6}" type="datetimeFigureOut">
              <a:rPr lang="es-CO" smtClean="0"/>
              <a:t>18/04/2021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xmlns="" id="{94786CB3-BE03-4373-991A-6677CBEBFF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xmlns="" id="{D057D65D-096A-4900-B1C4-2505C2DBB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61324-1060-440B-98C4-6C2DE541A20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6157098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xmlns="" id="{49CF5996-F102-4C35-88AC-0BCE5E7C99B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xmlns="" id="{14A6057D-4BD4-4035-BA06-873DD4ACEE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xmlns="" id="{A7DC9021-E32F-4B8E-BB06-5A91B194A9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1709E-3946-46D0-AB21-FE17C010AAA6}" type="datetimeFigureOut">
              <a:rPr lang="es-CO" smtClean="0"/>
              <a:t>18/04/2021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xmlns="" id="{307F9F3F-1E42-4E06-AC36-8C41E60C5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xmlns="" id="{1C483B2D-7AE1-4B39-9D56-05D8599E0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61324-1060-440B-98C4-6C2DE541A20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08404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xmlns="" id="{9D2B8E4D-B0A5-4F6D-B70B-9F893340C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dirty="0"/>
              <a:t>Haga clic para modificar el estilo de título del patrón</a:t>
            </a:r>
            <a:endParaRPr lang="es-CO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xmlns="" id="{92357C1C-D705-428A-8937-D01499D729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xmlns="" id="{BB18BA03-5208-414F-8E95-0899202B3CB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D1709E-3946-46D0-AB21-FE17C010AAA6}" type="datetimeFigureOut">
              <a:rPr lang="es-CO" smtClean="0"/>
              <a:t>18/04/2021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xmlns="" id="{1B7E278C-CD3B-4BC7-819E-778C1B9ABD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xmlns="" id="{9B600AEB-434C-4C8A-A432-D9D84203E2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361324-1060-440B-98C4-6C2DE541A20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445092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3" r:id="rId3"/>
    <p:sldLayoutId id="2147483654" r:id="rId4"/>
    <p:sldLayoutId id="2147483656" r:id="rId5"/>
    <p:sldLayoutId id="2147483657" r:id="rId6"/>
    <p:sldLayoutId id="2147483658" r:id="rId7"/>
    <p:sldLayoutId id="2147483659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0.emf"/><Relationship Id="rId4" Type="http://schemas.openxmlformats.org/officeDocument/2006/relationships/package" Target="../embeddings/Documento_de_Microsoft_Word1.docx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15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10" Type="http://schemas.openxmlformats.org/officeDocument/2006/relationships/image" Target="../media/image17.png"/><Relationship Id="rId4" Type="http://schemas.openxmlformats.org/officeDocument/2006/relationships/diagramQuickStyle" Target="../diagrams/quickStyle1.xml"/><Relationship Id="rId9" Type="http://schemas.openxmlformats.org/officeDocument/2006/relationships/hyperlink" Target="https://www.gamestolearnenglish.com/conditional-sentences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hyperlink" Target="https://www.youtube.com/watch?v=eHCpJ86XDY4" TargetMode="Externa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0C1618E8-9676-4F53-AD9D-EE1A36BEA1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10432" y="337351"/>
            <a:ext cx="9144000" cy="674703"/>
          </a:xfrm>
        </p:spPr>
        <p:txBody>
          <a:bodyPr>
            <a:normAutofit fontScale="90000"/>
          </a:bodyPr>
          <a:lstStyle/>
          <a:p>
            <a:r>
              <a:rPr lang="es-CO" b="1" dirty="0">
                <a:solidFill>
                  <a:schemeClr val="bg1"/>
                </a:solidFill>
                <a:latin typeface="+mn-lt"/>
              </a:rPr>
              <a:t>WELCOME TO ENGLISH CLASS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3616" y="1576318"/>
            <a:ext cx="7620000" cy="517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8669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1596980"/>
            <a:ext cx="9682251" cy="4272008"/>
          </a:xfrm>
        </p:spPr>
        <p:txBody>
          <a:bodyPr/>
          <a:lstStyle/>
          <a:p>
            <a:r>
              <a:rPr lang="en-US" b="1" u="sng" dirty="0"/>
              <a:t>Basic Operations</a:t>
            </a:r>
            <a:endParaRPr lang="es-CO" dirty="0"/>
          </a:p>
          <a:p>
            <a:r>
              <a:rPr lang="en-US" dirty="0"/>
              <a:t>There are three basic operations. The result of an operation can only be </a:t>
            </a:r>
            <a:r>
              <a:rPr lang="en-US" b="1" dirty="0"/>
              <a:t>True</a:t>
            </a:r>
            <a:r>
              <a:rPr lang="en-US" dirty="0"/>
              <a:t> or </a:t>
            </a:r>
            <a:r>
              <a:rPr lang="en-US" b="1" dirty="0"/>
              <a:t>False</a:t>
            </a:r>
            <a:r>
              <a:rPr lang="en-US" dirty="0"/>
              <a:t>.</a:t>
            </a:r>
            <a:endParaRPr lang="es-CO" dirty="0"/>
          </a:p>
          <a:p>
            <a:pPr lvl="0"/>
            <a:r>
              <a:rPr lang="en-US" b="1" dirty="0" smtClean="0"/>
              <a:t>1. AND</a:t>
            </a:r>
            <a:endParaRPr lang="es-CO" dirty="0"/>
          </a:p>
          <a:p>
            <a:r>
              <a:rPr lang="en-US" dirty="0"/>
              <a:t>The first operation is </a:t>
            </a:r>
            <a:r>
              <a:rPr lang="en-US" b="1" dirty="0"/>
              <a:t>AND</a:t>
            </a:r>
            <a:r>
              <a:rPr lang="en-US" dirty="0"/>
              <a:t>. So for example, I can say, "If it's hot outside </a:t>
            </a:r>
            <a:r>
              <a:rPr lang="en-US" b="1" dirty="0"/>
              <a:t>AND</a:t>
            </a:r>
            <a:r>
              <a:rPr lang="en-US" dirty="0"/>
              <a:t> I finished my work, then I will play soccer." To represent this in Boolean Algebra, I can say that:</a:t>
            </a:r>
            <a:endParaRPr lang="es-CO" dirty="0"/>
          </a:p>
          <a:p>
            <a:pPr lvl="0"/>
            <a:r>
              <a:rPr lang="en-US" b="1" dirty="0"/>
              <a:t>x</a:t>
            </a:r>
            <a:r>
              <a:rPr lang="en-US" dirty="0"/>
              <a:t> represents </a:t>
            </a:r>
            <a:r>
              <a:rPr lang="en-US" i="1" dirty="0"/>
              <a:t>if it is hot outside or not</a:t>
            </a:r>
            <a:r>
              <a:rPr lang="en-US" dirty="0"/>
              <a:t>.</a:t>
            </a:r>
            <a:endParaRPr lang="es-CO" dirty="0"/>
          </a:p>
          <a:p>
            <a:pPr lvl="0"/>
            <a:r>
              <a:rPr lang="en-US" b="1" dirty="0"/>
              <a:t>y</a:t>
            </a:r>
            <a:r>
              <a:rPr lang="en-US" dirty="0"/>
              <a:t> represents </a:t>
            </a:r>
            <a:r>
              <a:rPr lang="en-US" i="1" dirty="0"/>
              <a:t>if I finished my work or not</a:t>
            </a:r>
            <a:r>
              <a:rPr lang="en-US" dirty="0"/>
              <a:t>.</a:t>
            </a:r>
            <a:endParaRPr lang="es-CO" dirty="0"/>
          </a:p>
          <a:p>
            <a:pPr lvl="0"/>
            <a:r>
              <a:rPr lang="en-US" b="1" dirty="0"/>
              <a:t>z</a:t>
            </a:r>
            <a:r>
              <a:rPr lang="en-US" dirty="0"/>
              <a:t> represents </a:t>
            </a:r>
            <a:r>
              <a:rPr lang="en-US" i="1" dirty="0"/>
              <a:t>if I play soccer or not</a:t>
            </a:r>
            <a:r>
              <a:rPr lang="en-US" dirty="0" smtClean="0"/>
              <a:t>.</a:t>
            </a:r>
          </a:p>
          <a:p>
            <a:pPr lvl="0"/>
            <a:endParaRPr lang="es-CO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Let´s </a:t>
            </a:r>
            <a:r>
              <a:rPr lang="en-US" dirty="0"/>
              <a:t>look at the representation of this operation using a Truth table. A truth table is a list of all the possible combinations of inputs and outputs.</a:t>
            </a:r>
            <a:endParaRPr lang="es-CO" dirty="0"/>
          </a:p>
          <a:p>
            <a:endParaRPr lang="es-CO" dirty="0"/>
          </a:p>
        </p:txBody>
      </p:sp>
      <p:sp>
        <p:nvSpPr>
          <p:cNvPr id="5" name="Rectángulo 4"/>
          <p:cNvSpPr/>
          <p:nvPr/>
        </p:nvSpPr>
        <p:spPr>
          <a:xfrm>
            <a:off x="3773510" y="87868"/>
            <a:ext cx="517628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ea typeface="Garamond"/>
                <a:cs typeface="Garamond"/>
                <a:sym typeface="Garamond"/>
              </a:rPr>
              <a:t>Text</a:t>
            </a:r>
            <a:r>
              <a:rPr lang="en-US" sz="2800" b="1" dirty="0">
                <a:sym typeface="Garamond"/>
              </a:rPr>
              <a:t>     </a:t>
            </a:r>
            <a:r>
              <a:rPr lang="en-US" sz="2800" b="1" dirty="0" smtClean="0">
                <a:solidFill>
                  <a:schemeClr val="bg1"/>
                </a:solidFill>
              </a:rPr>
              <a:t>Boolean </a:t>
            </a:r>
            <a:r>
              <a:rPr lang="en-US" sz="2800" b="1" dirty="0">
                <a:solidFill>
                  <a:schemeClr val="bg1"/>
                </a:solidFill>
              </a:rPr>
              <a:t>Algebra</a:t>
            </a:r>
            <a:endParaRPr lang="es-CO" sz="2800" dirty="0">
              <a:solidFill>
                <a:schemeClr val="bg1"/>
              </a:solidFill>
            </a:endParaRPr>
          </a:p>
        </p:txBody>
      </p:sp>
      <p:graphicFrame>
        <p:nvGraphicFramePr>
          <p:cNvPr id="6" name="Tab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93332"/>
              </p:ext>
            </p:extLst>
          </p:nvPr>
        </p:nvGraphicFramePr>
        <p:xfrm>
          <a:off x="1339403" y="4194899"/>
          <a:ext cx="7392473" cy="11240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92473"/>
              </a:tblGrid>
              <a:tr h="95303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Bef>
                          <a:spcPts val="1500"/>
                        </a:spcBef>
                        <a:spcAft>
                          <a:spcPts val="1500"/>
                        </a:spcAft>
                      </a:pPr>
                      <a:r>
                        <a:rPr lang="en-US" sz="1800" b="1" dirty="0" smtClean="0">
                          <a:solidFill>
                            <a:srgbClr val="555555"/>
                          </a:solidFill>
                          <a:effectLst/>
                          <a:latin typeface="Helvetica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x AND y = z</a:t>
                      </a:r>
                      <a:endParaRPr lang="es-CO" sz="2000" dirty="0" smtClean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CO" dirty="0" smtClean="0"/>
                    </a:p>
                    <a:p>
                      <a:endParaRPr lang="es-CO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726052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1532586"/>
            <a:ext cx="9823919" cy="4658288"/>
          </a:xfrm>
        </p:spPr>
        <p:txBody>
          <a:bodyPr>
            <a:normAutofit/>
          </a:bodyPr>
          <a:lstStyle/>
          <a:p>
            <a:pPr lvl="0"/>
            <a:endParaRPr lang="en-US" b="1" dirty="0" smtClean="0"/>
          </a:p>
          <a:p>
            <a:pPr lvl="0"/>
            <a:endParaRPr lang="en-US" b="1" dirty="0"/>
          </a:p>
          <a:p>
            <a:pPr lvl="0"/>
            <a:endParaRPr lang="en-US" b="1" dirty="0" smtClean="0"/>
          </a:p>
          <a:p>
            <a:pPr lvl="0"/>
            <a:endParaRPr lang="en-US" b="1" dirty="0"/>
          </a:p>
          <a:p>
            <a:pPr lvl="0"/>
            <a:endParaRPr lang="en-US" b="1" dirty="0" smtClean="0"/>
          </a:p>
          <a:p>
            <a:pPr lvl="0"/>
            <a:endParaRPr lang="en-US" b="1" dirty="0"/>
          </a:p>
          <a:p>
            <a:pPr lvl="0"/>
            <a:r>
              <a:rPr lang="en-US" b="1" dirty="0" smtClean="0"/>
              <a:t>2. OR</a:t>
            </a:r>
            <a:endParaRPr lang="es-CO" dirty="0"/>
          </a:p>
          <a:p>
            <a:r>
              <a:rPr lang="en-US" b="1" dirty="0"/>
              <a:t>OR</a:t>
            </a:r>
            <a:r>
              <a:rPr lang="en-US" dirty="0"/>
              <a:t> means that if one of the two variables is </a:t>
            </a:r>
            <a:r>
              <a:rPr lang="en-US" b="1" dirty="0"/>
              <a:t>True</a:t>
            </a:r>
            <a:r>
              <a:rPr lang="en-US" dirty="0"/>
              <a:t> then the result is </a:t>
            </a:r>
            <a:r>
              <a:rPr lang="en-US" b="1" dirty="0"/>
              <a:t>True</a:t>
            </a:r>
            <a:r>
              <a:rPr lang="en-US" dirty="0"/>
              <a:t>. So for example, I can say that "I will get home early if I finish work early </a:t>
            </a:r>
            <a:r>
              <a:rPr lang="en-US" b="1" dirty="0"/>
              <a:t>OR</a:t>
            </a:r>
            <a:r>
              <a:rPr lang="en-US" dirty="0"/>
              <a:t> the traffic is good". To represent this in Boolean Algebra, I can say that:</a:t>
            </a:r>
            <a:endParaRPr lang="es-CO" dirty="0"/>
          </a:p>
          <a:p>
            <a:pPr lvl="0"/>
            <a:r>
              <a:rPr lang="en-US" b="1" dirty="0"/>
              <a:t>x</a:t>
            </a:r>
            <a:r>
              <a:rPr lang="en-US" dirty="0"/>
              <a:t> represents </a:t>
            </a:r>
            <a:r>
              <a:rPr lang="en-US" i="1" dirty="0"/>
              <a:t>if finish work early</a:t>
            </a:r>
            <a:r>
              <a:rPr lang="en-US" dirty="0"/>
              <a:t>.</a:t>
            </a:r>
            <a:endParaRPr lang="es-CO" dirty="0"/>
          </a:p>
          <a:p>
            <a:pPr lvl="0"/>
            <a:r>
              <a:rPr lang="en-US" b="1" dirty="0"/>
              <a:t>y</a:t>
            </a:r>
            <a:r>
              <a:rPr lang="en-US" dirty="0"/>
              <a:t> represents </a:t>
            </a:r>
            <a:r>
              <a:rPr lang="en-US" i="1" dirty="0"/>
              <a:t>if the traffic is good</a:t>
            </a:r>
            <a:r>
              <a:rPr lang="en-US" dirty="0"/>
              <a:t>.</a:t>
            </a:r>
            <a:endParaRPr lang="es-CO" dirty="0"/>
          </a:p>
          <a:p>
            <a:pPr lvl="0"/>
            <a:r>
              <a:rPr lang="en-US" b="1" dirty="0"/>
              <a:t>z</a:t>
            </a:r>
            <a:r>
              <a:rPr lang="en-US" dirty="0"/>
              <a:t> represents </a:t>
            </a:r>
            <a:r>
              <a:rPr lang="en-US" i="1" dirty="0"/>
              <a:t>if I get home early</a:t>
            </a:r>
            <a:r>
              <a:rPr lang="en-US" dirty="0" smtClean="0"/>
              <a:t>.</a:t>
            </a:r>
          </a:p>
          <a:p>
            <a:pPr lvl="0"/>
            <a:endParaRPr lang="es-CO" dirty="0"/>
          </a:p>
          <a:p>
            <a:endParaRPr lang="es-CO" dirty="0"/>
          </a:p>
        </p:txBody>
      </p:sp>
      <p:sp>
        <p:nvSpPr>
          <p:cNvPr id="5" name="Rectángulo 4"/>
          <p:cNvSpPr/>
          <p:nvPr/>
        </p:nvSpPr>
        <p:spPr>
          <a:xfrm>
            <a:off x="4119626" y="0"/>
            <a:ext cx="365805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ea typeface="Garamond"/>
                <a:cs typeface="Garamond"/>
                <a:sym typeface="Garamond"/>
              </a:rPr>
              <a:t>Text</a:t>
            </a:r>
            <a:r>
              <a:rPr lang="en-US" sz="2800" b="1" dirty="0">
                <a:sym typeface="Garamond"/>
              </a:rPr>
              <a:t>     </a:t>
            </a:r>
            <a:r>
              <a:rPr lang="en-US" sz="2800" b="1" dirty="0">
                <a:solidFill>
                  <a:schemeClr val="bg1"/>
                </a:solidFill>
              </a:rPr>
              <a:t>Boolean Algebra</a:t>
            </a:r>
            <a:endParaRPr lang="es-CO" sz="2800" dirty="0">
              <a:solidFill>
                <a:schemeClr val="bg1"/>
              </a:solidFill>
            </a:endParaRPr>
          </a:p>
        </p:txBody>
      </p:sp>
      <p:graphicFrame>
        <p:nvGraphicFramePr>
          <p:cNvPr id="7" name="Objeto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78754339"/>
              </p:ext>
            </p:extLst>
          </p:nvPr>
        </p:nvGraphicFramePr>
        <p:xfrm>
          <a:off x="839788" y="1667456"/>
          <a:ext cx="5610225" cy="2232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2" name="Documento" r:id="rId4" imgW="5609442" imgH="2235200" progId="Word.Document.12">
                  <p:embed/>
                </p:oleObj>
              </mc:Choice>
              <mc:Fallback>
                <p:oleObj name="Documento" r:id="rId4" imgW="5609442" imgH="22352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39788" y="1667456"/>
                        <a:ext cx="5610225" cy="2232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Tabla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7917040"/>
              </p:ext>
            </p:extLst>
          </p:nvPr>
        </p:nvGraphicFramePr>
        <p:xfrm>
          <a:off x="965915" y="5550794"/>
          <a:ext cx="4031088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31088"/>
              </a:tblGrid>
              <a:tr h="41212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 OR y = z</a:t>
                      </a:r>
                      <a:endParaRPr lang="es-CO" sz="1800" b="1" kern="12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es-CO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737629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4121239" y="179162"/>
            <a:ext cx="411842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ea typeface="Garamond"/>
                <a:cs typeface="Garamond"/>
                <a:sym typeface="Garamond"/>
              </a:rPr>
              <a:t>Text</a:t>
            </a:r>
            <a:r>
              <a:rPr lang="en-US" sz="2800" b="1" dirty="0">
                <a:sym typeface="Garamond"/>
              </a:rPr>
              <a:t>     </a:t>
            </a:r>
            <a:r>
              <a:rPr lang="en-US" sz="2800" b="1" dirty="0">
                <a:solidFill>
                  <a:schemeClr val="bg1"/>
                </a:solidFill>
              </a:rPr>
              <a:t>Boolean Algebra</a:t>
            </a:r>
            <a:endParaRPr lang="es-CO" sz="2800" dirty="0">
              <a:solidFill>
                <a:schemeClr val="bg1"/>
              </a:solidFill>
            </a:endParaRPr>
          </a:p>
        </p:txBody>
      </p:sp>
      <p:graphicFrame>
        <p:nvGraphicFramePr>
          <p:cNvPr id="11" name="Tabla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257941"/>
              </p:ext>
            </p:extLst>
          </p:nvPr>
        </p:nvGraphicFramePr>
        <p:xfrm>
          <a:off x="707524" y="1914809"/>
          <a:ext cx="3023870" cy="1512888"/>
        </p:xfrm>
        <a:graphic>
          <a:graphicData uri="http://schemas.openxmlformats.org/drawingml/2006/table">
            <a:tbl>
              <a:tblPr firstRow="1" firstCol="1" bandRow="1"/>
              <a:tblGrid>
                <a:gridCol w="1049655"/>
                <a:gridCol w="1049655"/>
                <a:gridCol w="924560"/>
              </a:tblGrid>
              <a:tr h="41386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O" sz="11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X</a:t>
                      </a:r>
                      <a:endParaRPr lang="es-CO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81000" marR="381000" marT="47625" marB="476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O" sz="1100" b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Y</a:t>
                      </a:r>
                      <a:endParaRPr lang="es-CO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47625" marB="476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O" sz="1100" b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Result</a:t>
                      </a:r>
                      <a:endParaRPr lang="es-CO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80975" marR="381000" marT="47625" marB="476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5034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O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False</a:t>
                      </a:r>
                    </a:p>
                  </a:txBody>
                  <a:tcPr marL="381000" marR="381000" marT="47625" marB="476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O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False</a:t>
                      </a:r>
                    </a:p>
                  </a:txBody>
                  <a:tcPr marL="381000" marR="381000" marT="47625" marB="476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O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False</a:t>
                      </a:r>
                    </a:p>
                  </a:txBody>
                  <a:tcPr marL="180975" marR="381000" marT="47625" marB="476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5034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O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True</a:t>
                      </a:r>
                    </a:p>
                  </a:txBody>
                  <a:tcPr marL="381000" marR="381000" marT="47625" marB="476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F0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O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False</a:t>
                      </a:r>
                    </a:p>
                  </a:txBody>
                  <a:tcPr marL="381000" marR="381000" marT="47625" marB="476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F0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O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True</a:t>
                      </a:r>
                    </a:p>
                  </a:txBody>
                  <a:tcPr marL="180975" marR="381000" marT="47625" marB="476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F0FF"/>
                    </a:solidFill>
                  </a:tcPr>
                </a:tc>
              </a:tr>
              <a:tr h="25034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O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False</a:t>
                      </a:r>
                    </a:p>
                  </a:txBody>
                  <a:tcPr marL="381000" marR="381000" marT="47625" marB="476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O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True</a:t>
                      </a:r>
                    </a:p>
                  </a:txBody>
                  <a:tcPr marL="381000" marR="381000" marT="47625" marB="476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O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True</a:t>
                      </a:r>
                    </a:p>
                  </a:txBody>
                  <a:tcPr marL="180975" marR="381000" marT="47625" marB="476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5034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O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True</a:t>
                      </a:r>
                    </a:p>
                  </a:txBody>
                  <a:tcPr marL="381000" marR="381000" marT="47625" marB="476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F0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O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True</a:t>
                      </a:r>
                    </a:p>
                  </a:txBody>
                  <a:tcPr marL="381000" marR="381000" marT="47625" marB="476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F0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O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True</a:t>
                      </a:r>
                    </a:p>
                  </a:txBody>
                  <a:tcPr marL="180975" marR="381000" marT="47625" marB="476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F0FF"/>
                    </a:solidFill>
                  </a:tcPr>
                </a:tc>
              </a:tr>
            </a:tbl>
          </a:graphicData>
        </a:graphic>
      </p:graphicFrame>
      <p:sp>
        <p:nvSpPr>
          <p:cNvPr id="13" name="Rectángulo 12"/>
          <p:cNvSpPr/>
          <p:nvPr/>
        </p:nvSpPr>
        <p:spPr>
          <a:xfrm>
            <a:off x="387947" y="1526113"/>
            <a:ext cx="4152419" cy="3886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Here is the representation in a truth table:</a:t>
            </a:r>
            <a:endParaRPr lang="es-CO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Rectángulo 13"/>
          <p:cNvSpPr/>
          <p:nvPr/>
        </p:nvSpPr>
        <p:spPr>
          <a:xfrm>
            <a:off x="538072" y="3388863"/>
            <a:ext cx="9876515" cy="28282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Not</a:t>
            </a:r>
            <a:endParaRPr lang="es-CO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1650"/>
              </a:spcAft>
            </a:pPr>
            <a:r>
              <a:rPr lang="en-US" b="1" dirty="0">
                <a:solidFill>
                  <a:srgbClr val="333333"/>
                </a:solidFill>
                <a:latin typeface="Helvetica" panose="020B060402020202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Not</a:t>
            </a:r>
            <a:r>
              <a:rPr lang="en-US" dirty="0">
                <a:solidFill>
                  <a:srgbClr val="333333"/>
                </a:solidFill>
                <a:latin typeface="Helvetica" panose="020B060402020202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 has the effect of changing the value of a variable to the opposite. For example, I can say: “If I am not full, I will eat a cake.” </a:t>
            </a:r>
            <a:r>
              <a:rPr lang="es-CO" dirty="0">
                <a:solidFill>
                  <a:srgbClr val="333333"/>
                </a:solidFill>
                <a:latin typeface="Helvetica" panose="020B060402020202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To represent this in Boolean algebra, I will write:</a:t>
            </a:r>
            <a:endParaRPr lang="es-CO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b="1" dirty="0">
                <a:solidFill>
                  <a:srgbClr val="333333"/>
                </a:solidFill>
                <a:latin typeface="Helvetica" panose="020B060402020202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d</a:t>
            </a:r>
            <a:r>
              <a:rPr lang="en-US" dirty="0">
                <a:solidFill>
                  <a:srgbClr val="333333"/>
                </a:solidFill>
                <a:latin typeface="Helvetica" panose="020B060402020202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represents </a:t>
            </a:r>
            <a:r>
              <a:rPr lang="en-US" i="1" dirty="0">
                <a:solidFill>
                  <a:srgbClr val="333333"/>
                </a:solidFill>
                <a:latin typeface="Helvetica" panose="020B060402020202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if I am full</a:t>
            </a:r>
            <a:endParaRPr lang="es-CO" dirty="0">
              <a:solidFill>
                <a:srgbClr val="333333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b="1" dirty="0">
                <a:solidFill>
                  <a:srgbClr val="333333"/>
                </a:solidFill>
                <a:latin typeface="Helvetica" panose="020B060402020202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e </a:t>
            </a:r>
            <a:r>
              <a:rPr lang="en-US" dirty="0">
                <a:solidFill>
                  <a:srgbClr val="333333"/>
                </a:solidFill>
                <a:latin typeface="Helvetica" panose="020B060402020202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represents </a:t>
            </a:r>
            <a:r>
              <a:rPr lang="en-US" i="1" dirty="0">
                <a:solidFill>
                  <a:srgbClr val="333333"/>
                </a:solidFill>
                <a:latin typeface="Helvetica" panose="020B060402020202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if I eat a cake</a:t>
            </a:r>
            <a:endParaRPr lang="es-CO" dirty="0">
              <a:solidFill>
                <a:srgbClr val="333333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dirty="0">
                <a:solidFill>
                  <a:srgbClr val="333333"/>
                </a:solidFill>
                <a:latin typeface="Helvetica" panose="020B060402020202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the variable </a:t>
            </a:r>
            <a:r>
              <a:rPr lang="en-US" b="1" dirty="0">
                <a:solidFill>
                  <a:srgbClr val="333333"/>
                </a:solidFill>
                <a:latin typeface="Helvetica" panose="020B060402020202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d</a:t>
            </a:r>
            <a:r>
              <a:rPr lang="en-US" dirty="0">
                <a:solidFill>
                  <a:srgbClr val="333333"/>
                </a:solidFill>
                <a:latin typeface="Helvetica" panose="020B060402020202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 currently has a value of </a:t>
            </a:r>
            <a:r>
              <a:rPr lang="en-US" b="1" dirty="0">
                <a:solidFill>
                  <a:srgbClr val="333333"/>
                </a:solidFill>
                <a:latin typeface="Helvetica" panose="020B060402020202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True</a:t>
            </a:r>
            <a:r>
              <a:rPr lang="en-US" dirty="0">
                <a:solidFill>
                  <a:srgbClr val="333333"/>
                </a:solidFill>
                <a:latin typeface="Helvetica" panose="020B060402020202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 then</a:t>
            </a:r>
            <a:endParaRPr lang="es-CO" dirty="0">
              <a:solidFill>
                <a:srgbClr val="333333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dirty="0">
                <a:solidFill>
                  <a:srgbClr val="333333"/>
                </a:solidFill>
                <a:latin typeface="Helvetica" panose="020B060402020202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the expression </a:t>
            </a:r>
            <a:r>
              <a:rPr lang="en-US" b="1" dirty="0">
                <a:solidFill>
                  <a:srgbClr val="333333"/>
                </a:solidFill>
                <a:latin typeface="Helvetica" panose="020B060402020202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not d</a:t>
            </a:r>
            <a:r>
              <a:rPr lang="en-US" dirty="0">
                <a:solidFill>
                  <a:srgbClr val="333333"/>
                </a:solidFill>
                <a:latin typeface="Helvetica" panose="020B060402020202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 has a result of </a:t>
            </a:r>
            <a:r>
              <a:rPr lang="en-US" b="1" dirty="0">
                <a:solidFill>
                  <a:srgbClr val="333333"/>
                </a:solidFill>
                <a:latin typeface="Helvetica" panose="020B060402020202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False</a:t>
            </a:r>
            <a:endParaRPr lang="es-CO" dirty="0">
              <a:solidFill>
                <a:srgbClr val="333333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60283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Marcador de contenido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34414167"/>
              </p:ext>
            </p:extLst>
          </p:nvPr>
        </p:nvGraphicFramePr>
        <p:xfrm>
          <a:off x="1637731" y="2306472"/>
          <a:ext cx="7219665" cy="2988859"/>
        </p:xfrm>
        <a:graphic>
          <a:graphicData uri="http://schemas.openxmlformats.org/drawingml/2006/table">
            <a:tbl>
              <a:tblPr firstRow="1" firstCol="1" bandRow="1"/>
              <a:tblGrid>
                <a:gridCol w="3858424"/>
                <a:gridCol w="3361241"/>
              </a:tblGrid>
              <a:tr h="97690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X</a:t>
                      </a:r>
                      <a:endParaRPr lang="es-CO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81000" marR="381000" marT="47625" marB="476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Result</a:t>
                      </a:r>
                      <a:endParaRPr lang="es-CO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80975" marR="381000" marT="47625" marB="476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00597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True</a:t>
                      </a:r>
                      <a:endParaRPr lang="es-CO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81000" marR="381000" marT="47625" marB="476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False</a:t>
                      </a:r>
                      <a:endParaRPr lang="es-CO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80975" marR="381000" marT="47625" marB="476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00597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False</a:t>
                      </a:r>
                      <a:endParaRPr lang="es-CO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81000" marR="381000" marT="47625" marB="476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F0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True</a:t>
                      </a:r>
                      <a:endParaRPr lang="es-CO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80975" marR="381000" marT="47625" marB="476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F0FF"/>
                    </a:solidFill>
                  </a:tcPr>
                </a:tc>
              </a:tr>
            </a:tbl>
          </a:graphicData>
        </a:graphic>
      </p:graphicFrame>
      <p:sp>
        <p:nvSpPr>
          <p:cNvPr id="7" name="Marcador de texto 6"/>
          <p:cNvSpPr>
            <a:spLocks noGrp="1"/>
          </p:cNvSpPr>
          <p:nvPr>
            <p:ph type="body" sz="half" idx="2"/>
          </p:nvPr>
        </p:nvSpPr>
        <p:spPr>
          <a:xfrm>
            <a:off x="839788" y="1637732"/>
            <a:ext cx="10474206" cy="4039738"/>
          </a:xfrm>
        </p:spPr>
        <p:txBody>
          <a:bodyPr>
            <a:normAutofit/>
          </a:bodyPr>
          <a:lstStyle/>
          <a:p>
            <a:r>
              <a:rPr lang="en-US" sz="1800" dirty="0"/>
              <a:t>And as a truth </a:t>
            </a:r>
            <a:r>
              <a:rPr lang="en-US" sz="1800" dirty="0" smtClean="0"/>
              <a:t>table</a:t>
            </a:r>
          </a:p>
          <a:p>
            <a:endParaRPr lang="en-US" sz="1800" dirty="0" smtClean="0"/>
          </a:p>
          <a:p>
            <a:endParaRPr lang="en-US" sz="1800" dirty="0"/>
          </a:p>
          <a:p>
            <a:endParaRPr lang="en-US" sz="1800" dirty="0" smtClean="0"/>
          </a:p>
          <a:p>
            <a:endParaRPr lang="en-US" sz="1800" dirty="0"/>
          </a:p>
          <a:p>
            <a:endParaRPr lang="en-US" sz="1800" dirty="0" smtClean="0"/>
          </a:p>
          <a:p>
            <a:endParaRPr lang="en-US" sz="1800" dirty="0"/>
          </a:p>
          <a:p>
            <a:endParaRPr lang="en-US" sz="1800" dirty="0" smtClean="0"/>
          </a:p>
          <a:p>
            <a:endParaRPr lang="en-US" sz="1800" dirty="0"/>
          </a:p>
          <a:p>
            <a:endParaRPr lang="es-CO" sz="1800" dirty="0"/>
          </a:p>
        </p:txBody>
      </p:sp>
      <p:sp>
        <p:nvSpPr>
          <p:cNvPr id="8" name="Rectángulo 7"/>
          <p:cNvSpPr/>
          <p:nvPr/>
        </p:nvSpPr>
        <p:spPr>
          <a:xfrm>
            <a:off x="3754620" y="105349"/>
            <a:ext cx="464454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ea typeface="Garamond"/>
                <a:cs typeface="Garamond"/>
                <a:sym typeface="Garamond"/>
              </a:rPr>
              <a:t>Text</a:t>
            </a:r>
            <a:r>
              <a:rPr lang="en-US" sz="3600" b="1" dirty="0">
                <a:sym typeface="Garamond"/>
              </a:rPr>
              <a:t>     </a:t>
            </a:r>
            <a:r>
              <a:rPr lang="en-US" sz="3600" b="1" dirty="0">
                <a:solidFill>
                  <a:schemeClr val="bg1"/>
                </a:solidFill>
              </a:rPr>
              <a:t>Boolean Algebra</a:t>
            </a:r>
            <a:endParaRPr lang="es-CO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88377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7" y="1787856"/>
            <a:ext cx="7330857" cy="4081131"/>
          </a:xfrm>
        </p:spPr>
        <p:txBody>
          <a:bodyPr/>
          <a:lstStyle/>
          <a:p>
            <a:endParaRPr lang="en-US" dirty="0" smtClean="0"/>
          </a:p>
          <a:p>
            <a:r>
              <a:rPr lang="en-US" dirty="0"/>
              <a:t>W</a:t>
            </a:r>
            <a:r>
              <a:rPr lang="en-US" dirty="0" smtClean="0"/>
              <a:t>ork </a:t>
            </a:r>
            <a:r>
              <a:rPr lang="en-US" dirty="0"/>
              <a:t>in groups of </a:t>
            </a:r>
            <a:r>
              <a:rPr lang="en-US" dirty="0" smtClean="0"/>
              <a:t>three, then give three </a:t>
            </a:r>
            <a:r>
              <a:rPr lang="en-US" dirty="0"/>
              <a:t>examples of the three basic operations: </a:t>
            </a:r>
            <a:r>
              <a:rPr lang="en-US" b="1" dirty="0"/>
              <a:t>one for AND, one for OR, one for NOT</a:t>
            </a:r>
            <a:r>
              <a:rPr lang="en-US" b="1" dirty="0" smtClean="0"/>
              <a:t>.</a:t>
            </a:r>
          </a:p>
          <a:p>
            <a:r>
              <a:rPr lang="en-US" dirty="0"/>
              <a:t>T</a:t>
            </a:r>
            <a:r>
              <a:rPr lang="en-US" dirty="0" smtClean="0"/>
              <a:t>hink </a:t>
            </a:r>
            <a:r>
              <a:rPr lang="en-US" dirty="0"/>
              <a:t>of real-life situations and apply Boolean Algebra – similar to the text</a:t>
            </a:r>
            <a:r>
              <a:rPr lang="en-US" dirty="0" smtClean="0"/>
              <a:t>.</a:t>
            </a:r>
          </a:p>
          <a:p>
            <a:r>
              <a:rPr lang="en-US" dirty="0" smtClean="0"/>
              <a:t>Use </a:t>
            </a:r>
            <a:r>
              <a:rPr lang="en-US" dirty="0"/>
              <a:t>a collaborative tool, such as:</a:t>
            </a:r>
            <a:endParaRPr lang="es-CO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padlet.com</a:t>
            </a:r>
            <a:endParaRPr lang="es-CO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 err="1"/>
              <a:t>Jamboard</a:t>
            </a:r>
            <a:r>
              <a:rPr lang="en-US" dirty="0"/>
              <a:t> (available with your </a:t>
            </a:r>
            <a:r>
              <a:rPr lang="en-US" dirty="0" err="1"/>
              <a:t>gmail</a:t>
            </a:r>
            <a:r>
              <a:rPr lang="en-US" dirty="0"/>
              <a:t> account)</a:t>
            </a:r>
            <a:endParaRPr lang="es-CO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dirty="0" err="1"/>
              <a:t>Any</a:t>
            </a:r>
            <a:r>
              <a:rPr lang="es-CO" dirty="0"/>
              <a:t> </a:t>
            </a:r>
            <a:r>
              <a:rPr lang="es-CO" dirty="0" err="1"/>
              <a:t>other</a:t>
            </a:r>
            <a:r>
              <a:rPr lang="es-CO" dirty="0"/>
              <a:t> </a:t>
            </a:r>
            <a:r>
              <a:rPr lang="es-CO" dirty="0" err="1"/>
              <a:t>tool</a:t>
            </a:r>
            <a:r>
              <a:rPr lang="es-CO" dirty="0"/>
              <a:t> </a:t>
            </a:r>
            <a:r>
              <a:rPr lang="es-CO" dirty="0" err="1"/>
              <a:t>that</a:t>
            </a:r>
            <a:r>
              <a:rPr lang="es-CO" dirty="0"/>
              <a:t> </a:t>
            </a:r>
            <a:r>
              <a:rPr lang="es-CO" dirty="0" err="1"/>
              <a:t>allows</a:t>
            </a:r>
            <a:r>
              <a:rPr lang="es-CO" dirty="0"/>
              <a:t> </a:t>
            </a:r>
            <a:r>
              <a:rPr lang="es-CO" dirty="0" err="1"/>
              <a:t>students</a:t>
            </a:r>
            <a:r>
              <a:rPr lang="es-CO" dirty="0"/>
              <a:t> to write </a:t>
            </a:r>
            <a:r>
              <a:rPr lang="es-CO" dirty="0" err="1"/>
              <a:t>on</a:t>
            </a:r>
            <a:r>
              <a:rPr lang="es-CO" dirty="0"/>
              <a:t> </a:t>
            </a:r>
            <a:r>
              <a:rPr lang="es-CO" dirty="0" err="1"/>
              <a:t>the</a:t>
            </a:r>
            <a:r>
              <a:rPr lang="es-CO" dirty="0"/>
              <a:t> </a:t>
            </a:r>
            <a:r>
              <a:rPr lang="es-CO" dirty="0" err="1"/>
              <a:t>same</a:t>
            </a:r>
            <a:r>
              <a:rPr lang="es-CO" dirty="0"/>
              <a:t> </a:t>
            </a:r>
            <a:r>
              <a:rPr lang="es-CO" dirty="0" err="1"/>
              <a:t>webpage</a:t>
            </a:r>
            <a:r>
              <a:rPr lang="es-CO" dirty="0"/>
              <a:t> at </a:t>
            </a:r>
            <a:r>
              <a:rPr lang="es-CO" dirty="0" err="1"/>
              <a:t>the</a:t>
            </a:r>
            <a:r>
              <a:rPr lang="es-CO" dirty="0"/>
              <a:t> </a:t>
            </a:r>
            <a:r>
              <a:rPr lang="es-CO" dirty="0" err="1"/>
              <a:t>same</a:t>
            </a:r>
            <a:r>
              <a:rPr lang="es-CO" dirty="0"/>
              <a:t> time.</a:t>
            </a:r>
          </a:p>
        </p:txBody>
      </p:sp>
      <p:sp>
        <p:nvSpPr>
          <p:cNvPr id="5" name="Rectángulo 4"/>
          <p:cNvSpPr/>
          <p:nvPr/>
        </p:nvSpPr>
        <p:spPr>
          <a:xfrm>
            <a:off x="4952898" y="0"/>
            <a:ext cx="228620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spcBef>
                <a:spcPts val="0"/>
              </a:spcBef>
              <a:buClr>
                <a:schemeClr val="dk1"/>
              </a:buClr>
              <a:buSzPts val="2000"/>
            </a:pPr>
            <a:r>
              <a:rPr lang="es-CO" sz="4000" b="1" dirty="0">
                <a:solidFill>
                  <a:schemeClr val="bg1"/>
                </a:solidFill>
                <a:sym typeface="Garamond"/>
              </a:rPr>
              <a:t>WRAP-UP</a:t>
            </a:r>
            <a:endParaRPr lang="en-US" sz="4000" dirty="0">
              <a:solidFill>
                <a:schemeClr val="bg1"/>
              </a:solidFill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0645" y="2347414"/>
            <a:ext cx="3861680" cy="3284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060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1569493"/>
            <a:ext cx="9436976" cy="4299495"/>
          </a:xfrm>
        </p:spPr>
        <p:txBody>
          <a:bodyPr>
            <a:normAutofit/>
          </a:bodyPr>
          <a:lstStyle/>
          <a:p>
            <a:endParaRPr lang="en-US" sz="1800" b="1" dirty="0" smtClean="0"/>
          </a:p>
          <a:p>
            <a:r>
              <a:rPr lang="en-US" sz="1800" b="1" dirty="0" smtClean="0"/>
              <a:t>Fill </a:t>
            </a:r>
            <a:r>
              <a:rPr lang="en-US" sz="1800" b="1" dirty="0"/>
              <a:t>out the following self-evaluation </a:t>
            </a:r>
            <a:endParaRPr lang="en-US" sz="1800" b="1" dirty="0" smtClean="0"/>
          </a:p>
          <a:p>
            <a:endParaRPr lang="en-US" sz="1800" b="1" dirty="0"/>
          </a:p>
          <a:p>
            <a:pPr marL="342900" lvl="0" indent="-342900">
              <a:buFont typeface="+mj-lt"/>
              <a:buAutoNum type="arabicPeriod"/>
            </a:pPr>
            <a:r>
              <a:rPr lang="es-CO" sz="1800" dirty="0" smtClean="0"/>
              <a:t>Entiendo </a:t>
            </a:r>
            <a:r>
              <a:rPr lang="es-CO" sz="1800" dirty="0"/>
              <a:t>cómo puedo tratar de entender el significado de las nuevas palabras sin consultar el diccionario.</a:t>
            </a:r>
            <a:br>
              <a:rPr lang="es-CO" sz="1800" dirty="0"/>
            </a:br>
            <a:r>
              <a:rPr lang="es-CO" sz="1800" dirty="0"/>
              <a:t>Si </a:t>
            </a:r>
            <a:r>
              <a:rPr lang="es-CO" sz="1800" dirty="0">
                <a:sym typeface="Wingdings" panose="05000000000000000000" pitchFamily="2" charset="2"/>
              </a:rPr>
              <a:t></a:t>
            </a:r>
            <a:r>
              <a:rPr lang="es-CO" sz="1800" dirty="0"/>
              <a:t>       No </a:t>
            </a:r>
            <a:r>
              <a:rPr lang="es-CO" sz="1800" dirty="0">
                <a:sym typeface="Wingdings" panose="05000000000000000000" pitchFamily="2" charset="2"/>
              </a:rPr>
              <a:t></a:t>
            </a:r>
            <a:r>
              <a:rPr lang="es-CO" sz="1800" dirty="0"/>
              <a:t>       Tal vez :|</a:t>
            </a:r>
          </a:p>
          <a:p>
            <a:pPr marL="342900" lvl="0" indent="-342900">
              <a:buFont typeface="+mj-lt"/>
              <a:buAutoNum type="arabicPeriod"/>
            </a:pPr>
            <a:r>
              <a:rPr lang="es-CO" sz="1800" dirty="0"/>
              <a:t>La estrategia de “inferring” me ayuda a entender el texto que leo mejor.</a:t>
            </a:r>
            <a:br>
              <a:rPr lang="es-CO" sz="1800" dirty="0"/>
            </a:br>
            <a:r>
              <a:rPr lang="es-CO" sz="1800" dirty="0"/>
              <a:t>Si </a:t>
            </a:r>
            <a:r>
              <a:rPr lang="es-CO" sz="1800" dirty="0">
                <a:sym typeface="Wingdings" panose="05000000000000000000" pitchFamily="2" charset="2"/>
              </a:rPr>
              <a:t></a:t>
            </a:r>
            <a:r>
              <a:rPr lang="es-CO" sz="1800" dirty="0"/>
              <a:t>       No </a:t>
            </a:r>
            <a:r>
              <a:rPr lang="es-CO" sz="1800" dirty="0">
                <a:sym typeface="Wingdings" panose="05000000000000000000" pitchFamily="2" charset="2"/>
              </a:rPr>
              <a:t></a:t>
            </a:r>
            <a:r>
              <a:rPr lang="es-CO" sz="1800" dirty="0"/>
              <a:t>       Tal vez :|</a:t>
            </a:r>
          </a:p>
          <a:p>
            <a:pPr marL="342900" lvl="0" indent="-342900">
              <a:buFont typeface="+mj-lt"/>
              <a:buAutoNum type="arabicPeriod"/>
            </a:pPr>
            <a:r>
              <a:rPr lang="es-CO" sz="1800" dirty="0"/>
              <a:t>Pude entender qué es Boolean Algebra.</a:t>
            </a:r>
            <a:br>
              <a:rPr lang="es-CO" sz="1800" dirty="0"/>
            </a:br>
            <a:r>
              <a:rPr lang="es-CO" sz="1800" dirty="0"/>
              <a:t>Si </a:t>
            </a:r>
            <a:r>
              <a:rPr lang="es-CO" sz="1800" dirty="0">
                <a:sym typeface="Wingdings" panose="05000000000000000000" pitchFamily="2" charset="2"/>
              </a:rPr>
              <a:t></a:t>
            </a:r>
            <a:r>
              <a:rPr lang="es-CO" sz="1800" dirty="0"/>
              <a:t>       No </a:t>
            </a:r>
            <a:r>
              <a:rPr lang="es-CO" sz="1800" dirty="0">
                <a:sym typeface="Wingdings" panose="05000000000000000000" pitchFamily="2" charset="2"/>
              </a:rPr>
              <a:t></a:t>
            </a:r>
            <a:r>
              <a:rPr lang="es-CO" sz="1800" dirty="0"/>
              <a:t>       Tal </a:t>
            </a:r>
            <a:r>
              <a:rPr lang="es-CO" sz="1800"/>
              <a:t>vez :|</a:t>
            </a:r>
            <a:endParaRPr lang="es-CO" sz="1800" dirty="0"/>
          </a:p>
          <a:p>
            <a:endParaRPr lang="es-CO" sz="1800" b="1" dirty="0"/>
          </a:p>
        </p:txBody>
      </p:sp>
      <p:sp>
        <p:nvSpPr>
          <p:cNvPr id="5" name="Rectángulo 4"/>
          <p:cNvSpPr/>
          <p:nvPr/>
        </p:nvSpPr>
        <p:spPr>
          <a:xfrm>
            <a:off x="4411581" y="87868"/>
            <a:ext cx="323236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spcBef>
                <a:spcPts val="0"/>
              </a:spcBef>
              <a:buClr>
                <a:schemeClr val="dk1"/>
              </a:buClr>
              <a:buSzPts val="2000"/>
            </a:pPr>
            <a:r>
              <a:rPr lang="es-CO" sz="3200" b="1" dirty="0">
                <a:solidFill>
                  <a:schemeClr val="bg1"/>
                </a:solidFill>
                <a:sym typeface="Garamond"/>
              </a:rPr>
              <a:t>SELF-EVALUATION</a:t>
            </a:r>
            <a:endParaRPr lang="en-US" sz="3200" dirty="0">
              <a:solidFill>
                <a:schemeClr val="bg1"/>
              </a:solidFill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0963" y="3241384"/>
            <a:ext cx="2542252" cy="2627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1329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xmlns="" id="{3C4A7676-2309-4361-ADCA-6FB3D0D0790D}"/>
              </a:ext>
            </a:extLst>
          </p:cNvPr>
          <p:cNvSpPr txBox="1">
            <a:spLocks/>
          </p:cNvSpPr>
          <p:nvPr/>
        </p:nvSpPr>
        <p:spPr>
          <a:xfrm>
            <a:off x="3440837" y="106532"/>
            <a:ext cx="5462726" cy="6747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s-CO" b="1" dirty="0">
              <a:solidFill>
                <a:schemeClr val="bg1"/>
              </a:solidFill>
              <a:latin typeface="Calabri"/>
            </a:endParaRP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xmlns="" id="{1029CC1B-0574-4AE9-A9B8-051A0880EA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0744" y="2924280"/>
            <a:ext cx="3973279" cy="3988679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xmlns="" id="{BF8D09C1-920A-4972-96CB-729329E0E9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8124" y="1107044"/>
            <a:ext cx="3803876" cy="3811576"/>
          </a:xfrm>
          <a:prstGeom prst="rect">
            <a:avLst/>
          </a:prstGeom>
        </p:spPr>
      </p:pic>
      <p:sp>
        <p:nvSpPr>
          <p:cNvPr id="2" name="Rectángulo 1"/>
          <p:cNvSpPr/>
          <p:nvPr/>
        </p:nvSpPr>
        <p:spPr>
          <a:xfrm>
            <a:off x="2470444" y="-112663"/>
            <a:ext cx="710758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4400" b="1" dirty="0">
                <a:solidFill>
                  <a:schemeClr val="bg1"/>
                </a:solidFill>
              </a:rPr>
              <a:t>WELCOME TO ENGLISH CLASS</a:t>
            </a:r>
            <a:endParaRPr lang="es-CO" sz="4400" dirty="0"/>
          </a:p>
        </p:txBody>
      </p:sp>
      <p:sp>
        <p:nvSpPr>
          <p:cNvPr id="9" name="Rectángulo 8"/>
          <p:cNvSpPr/>
          <p:nvPr/>
        </p:nvSpPr>
        <p:spPr>
          <a:xfrm>
            <a:off x="399245" y="2474014"/>
            <a:ext cx="7804598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222222"/>
                </a:solidFill>
                <a:latin typeface="Proximanova"/>
              </a:rPr>
              <a:t>“</a:t>
            </a:r>
            <a:r>
              <a:rPr lang="en-US" sz="2800" i="1" dirty="0">
                <a:solidFill>
                  <a:srgbClr val="222222"/>
                </a:solidFill>
                <a:latin typeface="Proximanova"/>
              </a:rPr>
              <a:t>Never give up. Today is hard, tomorrow will be worse, but the day after tomorrow will be sunshine</a:t>
            </a:r>
            <a:r>
              <a:rPr lang="en-US" sz="2800" i="1" dirty="0" smtClean="0">
                <a:solidFill>
                  <a:srgbClr val="222222"/>
                </a:solidFill>
                <a:latin typeface="Proximanova"/>
              </a:rPr>
              <a:t>.” </a:t>
            </a:r>
          </a:p>
          <a:p>
            <a:pPr algn="ctr"/>
            <a:r>
              <a:rPr lang="es-CO" sz="2800" i="1" dirty="0" smtClean="0"/>
              <a:t>Jack </a:t>
            </a:r>
            <a:r>
              <a:rPr lang="es-CO" sz="2800" i="1" dirty="0"/>
              <a:t>Ma,</a:t>
            </a:r>
            <a:endParaRPr lang="en-US" sz="2800" i="1" dirty="0" smtClean="0">
              <a:solidFill>
                <a:srgbClr val="222222"/>
              </a:solidFill>
              <a:latin typeface="Proximanova"/>
            </a:endParaRPr>
          </a:p>
          <a:p>
            <a:endParaRPr lang="en-US" sz="2800" b="1" i="0" dirty="0">
              <a:solidFill>
                <a:srgbClr val="222222"/>
              </a:solidFill>
              <a:effectLst/>
              <a:latin typeface="Proximanova"/>
            </a:endParaRPr>
          </a:p>
        </p:txBody>
      </p:sp>
    </p:spTree>
    <p:extLst>
      <p:ext uri="{BB962C8B-B14F-4D97-AF65-F5344CB8AC3E}">
        <p14:creationId xmlns:p14="http://schemas.microsoft.com/office/powerpoint/2010/main" val="16018702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xmlns="" id="{CD314CB2-C7C3-4DCF-93D7-42F97E9DE0F1}"/>
              </a:ext>
            </a:extLst>
          </p:cNvPr>
          <p:cNvSpPr txBox="1">
            <a:spLocks/>
          </p:cNvSpPr>
          <p:nvPr/>
        </p:nvSpPr>
        <p:spPr>
          <a:xfrm>
            <a:off x="3440837" y="106532"/>
            <a:ext cx="5462726" cy="6747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s-CO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xmlns="" id="{2E118A6B-56CC-4B46-89EE-BAB8135A81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4192" y="5105097"/>
            <a:ext cx="1226795" cy="807431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xmlns="" id="{1F19EA48-49D5-42A5-A12A-FBD740E03F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0436" y="2107605"/>
            <a:ext cx="1498941" cy="1435427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xmlns="" id="{1D1B58F5-AB07-4ED9-953F-2D1A201A34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9751" y="4097900"/>
            <a:ext cx="1511644" cy="1435427"/>
          </a:xfrm>
          <a:prstGeom prst="rect">
            <a:avLst/>
          </a:prstGeom>
        </p:spPr>
      </p:pic>
      <p:sp>
        <p:nvSpPr>
          <p:cNvPr id="19" name="Título 1">
            <a:extLst>
              <a:ext uri="{FF2B5EF4-FFF2-40B4-BE49-F238E27FC236}">
                <a16:creationId xmlns:a16="http://schemas.microsoft.com/office/drawing/2014/main" xmlns="" id="{CCD502AD-6643-4FE1-A4C3-C53123B0E983}"/>
              </a:ext>
            </a:extLst>
          </p:cNvPr>
          <p:cNvSpPr txBox="1">
            <a:spLocks/>
          </p:cNvSpPr>
          <p:nvPr/>
        </p:nvSpPr>
        <p:spPr>
          <a:xfrm>
            <a:off x="561512" y="1910179"/>
            <a:ext cx="5462726" cy="6747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b="1" dirty="0" smtClean="0">
                <a:solidFill>
                  <a:schemeClr val="accent1"/>
                </a:solidFill>
                <a:latin typeface="Calabri"/>
              </a:rPr>
              <a:t>Imagen </a:t>
            </a:r>
            <a:endParaRPr lang="es-CO" b="1" dirty="0">
              <a:solidFill>
                <a:schemeClr val="accent1"/>
              </a:solidFill>
              <a:latin typeface="Calabri"/>
            </a:endParaRPr>
          </a:p>
        </p:txBody>
      </p:sp>
      <p:pic>
        <p:nvPicPr>
          <p:cNvPr id="20" name="Imagen 19">
            <a:extLst>
              <a:ext uri="{FF2B5EF4-FFF2-40B4-BE49-F238E27FC236}">
                <a16:creationId xmlns:a16="http://schemas.microsoft.com/office/drawing/2014/main" xmlns="" id="{A47BE8C9-0048-4039-92F1-FF1CCECA47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687498" y="2538197"/>
            <a:ext cx="1467425" cy="58697"/>
          </a:xfrm>
          <a:prstGeom prst="rect">
            <a:avLst/>
          </a:prstGeom>
        </p:spPr>
      </p:pic>
      <p:sp>
        <p:nvSpPr>
          <p:cNvPr id="2" name="Rectángulo 1"/>
          <p:cNvSpPr/>
          <p:nvPr/>
        </p:nvSpPr>
        <p:spPr>
          <a:xfrm>
            <a:off x="3440837" y="106532"/>
            <a:ext cx="5716821" cy="5959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32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Boolean Algebra and Truth Table</a:t>
            </a:r>
            <a:endParaRPr lang="es-CO" sz="3200" b="1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53197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xmlns="" id="{49201402-46F3-46D0-8A66-5D49F15389E8}"/>
              </a:ext>
            </a:extLst>
          </p:cNvPr>
          <p:cNvSpPr txBox="1">
            <a:spLocks/>
          </p:cNvSpPr>
          <p:nvPr/>
        </p:nvSpPr>
        <p:spPr>
          <a:xfrm>
            <a:off x="3440837" y="106532"/>
            <a:ext cx="5462726" cy="6747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s-CO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7" name="Subtítulo 2">
            <a:extLst>
              <a:ext uri="{FF2B5EF4-FFF2-40B4-BE49-F238E27FC236}">
                <a16:creationId xmlns:a16="http://schemas.microsoft.com/office/drawing/2014/main" xmlns="" id="{EEDF4A61-E553-4ABB-BF43-52B663B80522}"/>
              </a:ext>
            </a:extLst>
          </p:cNvPr>
          <p:cNvSpPr txBox="1">
            <a:spLocks/>
          </p:cNvSpPr>
          <p:nvPr/>
        </p:nvSpPr>
        <p:spPr>
          <a:xfrm>
            <a:off x="1524000" y="1700012"/>
            <a:ext cx="4142704" cy="435455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endParaRPr lang="es-CO" sz="2400" dirty="0"/>
          </a:p>
        </p:txBody>
      </p:sp>
      <p:sp>
        <p:nvSpPr>
          <p:cNvPr id="2" name="Rectángulo 1"/>
          <p:cNvSpPr/>
          <p:nvPr/>
        </p:nvSpPr>
        <p:spPr>
          <a:xfrm>
            <a:off x="4897439" y="0"/>
            <a:ext cx="167847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CO" sz="4400" b="1" dirty="0">
                <a:solidFill>
                  <a:schemeClr val="bg1"/>
                </a:solidFill>
                <a:latin typeface="Calabri"/>
              </a:rPr>
              <a:t>DATE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4023" y="1700012"/>
            <a:ext cx="3353091" cy="3987130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728076" y="1956447"/>
            <a:ext cx="154119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s-CO" sz="4000" b="1" dirty="0">
                <a:solidFill>
                  <a:srgbClr val="4472C4"/>
                </a:solidFill>
                <a:latin typeface="Calabri"/>
              </a:rPr>
              <a:t>DATE</a:t>
            </a:r>
          </a:p>
        </p:txBody>
      </p:sp>
      <p:sp>
        <p:nvSpPr>
          <p:cNvPr id="6" name="Rectángulo 5"/>
          <p:cNvSpPr/>
          <p:nvPr/>
        </p:nvSpPr>
        <p:spPr>
          <a:xfrm>
            <a:off x="724364" y="3089385"/>
            <a:ext cx="6096000" cy="987450"/>
          </a:xfrm>
          <a:prstGeom prst="rect">
            <a:avLst/>
          </a:prstGeom>
        </p:spPr>
        <p:txBody>
          <a:bodyPr>
            <a:spAutoFit/>
          </a:bodyPr>
          <a:lstStyle/>
          <a:p>
            <a:pPr lvl="0">
              <a:spcBef>
                <a:spcPts val="480"/>
              </a:spcBef>
              <a:buClr>
                <a:prstClr val="black"/>
              </a:buClr>
              <a:buSzPts val="2400"/>
            </a:pPr>
            <a:r>
              <a:rPr lang="en-US" b="1" dirty="0">
                <a:solidFill>
                  <a:prstClr val="black"/>
                </a:solidFill>
                <a:ea typeface="Garamond"/>
                <a:cs typeface="Garamond"/>
                <a:sym typeface="Garamond"/>
              </a:rPr>
              <a:t>Objective:</a:t>
            </a:r>
          </a:p>
          <a:p>
            <a:pPr lvl="0">
              <a:spcBef>
                <a:spcPts val="480"/>
              </a:spcBef>
              <a:buClr>
                <a:prstClr val="black"/>
              </a:buClr>
              <a:buSzPts val="2400"/>
            </a:pPr>
            <a:r>
              <a:rPr lang="en-US" dirty="0">
                <a:solidFill>
                  <a:prstClr val="black"/>
                </a:solidFill>
                <a:ea typeface="Garamond"/>
                <a:cs typeface="Garamond"/>
                <a:sym typeface="Garamond"/>
              </a:rPr>
              <a:t> Students will demonstrate their understanding of Boolean Algebra by creating three basic operations</a:t>
            </a:r>
          </a:p>
        </p:txBody>
      </p:sp>
    </p:spTree>
    <p:extLst>
      <p:ext uri="{BB962C8B-B14F-4D97-AF65-F5344CB8AC3E}">
        <p14:creationId xmlns:p14="http://schemas.microsoft.com/office/powerpoint/2010/main" val="17857184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xmlns="" id="{0B88A0B8-F19C-4F13-B292-C69D1D852261}"/>
              </a:ext>
            </a:extLst>
          </p:cNvPr>
          <p:cNvSpPr txBox="1">
            <a:spLocks/>
          </p:cNvSpPr>
          <p:nvPr/>
        </p:nvSpPr>
        <p:spPr>
          <a:xfrm>
            <a:off x="3440837" y="106532"/>
            <a:ext cx="5462726" cy="6747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s-CO" dirty="0">
              <a:solidFill>
                <a:schemeClr val="bg1"/>
              </a:solidFill>
            </a:endParaRPr>
          </a:p>
        </p:txBody>
      </p:sp>
      <p:sp>
        <p:nvSpPr>
          <p:cNvPr id="6" name="Subtítulo 2">
            <a:extLst>
              <a:ext uri="{FF2B5EF4-FFF2-40B4-BE49-F238E27FC236}">
                <a16:creationId xmlns:a16="http://schemas.microsoft.com/office/drawing/2014/main" xmlns="" id="{94BF82D3-027D-444A-ADEB-30D081A95355}"/>
              </a:ext>
            </a:extLst>
          </p:cNvPr>
          <p:cNvSpPr txBox="1">
            <a:spLocks/>
          </p:cNvSpPr>
          <p:nvPr/>
        </p:nvSpPr>
        <p:spPr>
          <a:xfrm>
            <a:off x="1524000" y="2059618"/>
            <a:ext cx="9144000" cy="399495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endParaRPr lang="es-CO" sz="2400" dirty="0"/>
          </a:p>
        </p:txBody>
      </p:sp>
      <p:sp>
        <p:nvSpPr>
          <p:cNvPr id="2" name="Rectángulo 1"/>
          <p:cNvSpPr/>
          <p:nvPr/>
        </p:nvSpPr>
        <p:spPr>
          <a:xfrm>
            <a:off x="4733408" y="16380"/>
            <a:ext cx="221002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s-CO" sz="4400" b="1" dirty="0">
                <a:solidFill>
                  <a:prstClr val="white"/>
                </a:solidFill>
              </a:rPr>
              <a:t>AGENDA</a:t>
            </a:r>
          </a:p>
        </p:txBody>
      </p:sp>
      <p:sp>
        <p:nvSpPr>
          <p:cNvPr id="3" name="Rectángulo 2"/>
          <p:cNvSpPr/>
          <p:nvPr/>
        </p:nvSpPr>
        <p:spPr>
          <a:xfrm>
            <a:off x="534504" y="1954170"/>
            <a:ext cx="6096000" cy="3693319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n-US" b="1" dirty="0">
                <a:solidFill>
                  <a:srgbClr val="FF0066"/>
                </a:solidFill>
                <a:ea typeface="Garamond"/>
                <a:cs typeface="Garamond"/>
                <a:sym typeface="Garamond"/>
              </a:rPr>
              <a:t>WARM UP:</a:t>
            </a:r>
            <a:endParaRPr lang="en-US" dirty="0">
              <a:solidFill>
                <a:srgbClr val="FF0066"/>
              </a:solidFill>
            </a:endParaRPr>
          </a:p>
          <a:p>
            <a:pPr lvl="0"/>
            <a:r>
              <a:rPr lang="en-US" dirty="0" smtClean="0">
                <a:solidFill>
                  <a:prstClr val="black"/>
                </a:solidFill>
                <a:ea typeface="Garamond"/>
                <a:cs typeface="Garamond"/>
                <a:sym typeface="Garamond"/>
              </a:rPr>
              <a:t>Game </a:t>
            </a:r>
          </a:p>
          <a:p>
            <a:pPr lvl="0"/>
            <a:endParaRPr lang="en-US" dirty="0">
              <a:solidFill>
                <a:prstClr val="black"/>
              </a:solidFill>
              <a:ea typeface="Garamond"/>
              <a:cs typeface="Garamond"/>
              <a:sym typeface="Garamond"/>
            </a:endParaRPr>
          </a:p>
          <a:p>
            <a:pPr lvl="0"/>
            <a:r>
              <a:rPr lang="en-US" b="1" dirty="0">
                <a:solidFill>
                  <a:srgbClr val="FF0066"/>
                </a:solidFill>
                <a:ea typeface="Garamond"/>
                <a:cs typeface="Garamond"/>
                <a:sym typeface="Garamond"/>
              </a:rPr>
              <a:t>CLASS ACTIVITY:</a:t>
            </a:r>
          </a:p>
          <a:p>
            <a:pPr lvl="0"/>
            <a:endParaRPr lang="en-US" dirty="0">
              <a:solidFill>
                <a:srgbClr val="FF0066"/>
              </a:solidFill>
            </a:endParaRPr>
          </a:p>
          <a:p>
            <a:pPr marL="285750" lvl="0" indent="-285750">
              <a:buFont typeface="Arial" pitchFamily="34" charset="0"/>
              <a:buChar char="•"/>
            </a:pPr>
            <a:r>
              <a:rPr lang="en-US" dirty="0">
                <a:solidFill>
                  <a:prstClr val="black"/>
                </a:solidFill>
                <a:ea typeface="Garamond"/>
                <a:cs typeface="Garamond"/>
                <a:sym typeface="Garamond"/>
              </a:rPr>
              <a:t> </a:t>
            </a:r>
            <a:r>
              <a:rPr lang="en-US" dirty="0" smtClean="0">
                <a:solidFill>
                  <a:prstClr val="black"/>
                </a:solidFill>
                <a:ea typeface="Garamond"/>
                <a:cs typeface="Garamond"/>
                <a:sym typeface="Garamond"/>
              </a:rPr>
              <a:t>Video (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“inferring clues from the context” </a:t>
            </a:r>
            <a:r>
              <a:rPr lang="en-US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en-US" dirty="0" smtClean="0">
              <a:solidFill>
                <a:prstClr val="black"/>
              </a:solidFill>
              <a:ea typeface="Garamond"/>
              <a:cs typeface="Garamond"/>
              <a:sym typeface="Garamond"/>
            </a:endParaRPr>
          </a:p>
          <a:p>
            <a:pPr marL="285750" lvl="0" indent="-285750">
              <a:buFont typeface="Arial" pitchFamily="34" charset="0"/>
              <a:buChar char="•"/>
            </a:pPr>
            <a:r>
              <a:rPr lang="en-US" dirty="0" smtClean="0">
                <a:solidFill>
                  <a:prstClr val="black"/>
                </a:solidFill>
                <a:ea typeface="Garamond"/>
                <a:cs typeface="Garamond"/>
                <a:sym typeface="Garamond"/>
              </a:rPr>
              <a:t>Reading </a:t>
            </a:r>
            <a:r>
              <a:rPr lang="en-US" dirty="0">
                <a:solidFill>
                  <a:prstClr val="black"/>
                </a:solidFill>
                <a:ea typeface="Garamond"/>
                <a:cs typeface="Garamond"/>
                <a:sym typeface="Garamond"/>
              </a:rPr>
              <a:t>Strategy: </a:t>
            </a:r>
            <a:r>
              <a:rPr lang="en-US" dirty="0" smtClean="0">
                <a:solidFill>
                  <a:prstClr val="black"/>
                </a:solidFill>
                <a:ea typeface="Garamond"/>
                <a:cs typeface="Garamond"/>
                <a:sym typeface="Garamond"/>
              </a:rPr>
              <a:t>Rereading</a:t>
            </a:r>
            <a:endParaRPr lang="en-US" dirty="0">
              <a:solidFill>
                <a:prstClr val="black"/>
              </a:solidFill>
              <a:ea typeface="Garamond"/>
              <a:cs typeface="Garamond"/>
              <a:sym typeface="Garamond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prstClr val="black"/>
                </a:solidFill>
                <a:ea typeface="Garamond"/>
                <a:cs typeface="Garamond"/>
                <a:sym typeface="Garamond"/>
              </a:rPr>
              <a:t>Reading: </a:t>
            </a:r>
            <a:r>
              <a:rPr lang="en-US" dirty="0" smtClean="0"/>
              <a:t>Boolean </a:t>
            </a:r>
            <a:r>
              <a:rPr lang="en-US" dirty="0"/>
              <a:t>Algebra</a:t>
            </a:r>
            <a:endParaRPr lang="es-CO" dirty="0"/>
          </a:p>
          <a:p>
            <a:pPr lvl="0"/>
            <a:endParaRPr lang="en-US" dirty="0" smtClean="0">
              <a:solidFill>
                <a:prstClr val="black"/>
              </a:solidFill>
              <a:ea typeface="Garamond"/>
              <a:cs typeface="Garamond"/>
              <a:sym typeface="Garamond"/>
            </a:endParaRPr>
          </a:p>
          <a:p>
            <a:pPr marL="285750" lvl="0" indent="-285750">
              <a:buFont typeface="Arial" pitchFamily="34" charset="0"/>
              <a:buChar char="•"/>
            </a:pPr>
            <a:endParaRPr lang="en-US" b="1" dirty="0">
              <a:solidFill>
                <a:prstClr val="black"/>
              </a:solidFill>
              <a:ea typeface="Garamond"/>
              <a:cs typeface="Garamond"/>
              <a:sym typeface="Garamond"/>
            </a:endParaRPr>
          </a:p>
          <a:p>
            <a:pPr lvl="0"/>
            <a:r>
              <a:rPr lang="en-US" b="1" dirty="0">
                <a:solidFill>
                  <a:srgbClr val="FF0066"/>
                </a:solidFill>
                <a:ea typeface="Garamond"/>
                <a:cs typeface="Garamond"/>
                <a:sym typeface="Garamond"/>
              </a:rPr>
              <a:t>Wrap- </a:t>
            </a:r>
            <a:r>
              <a:rPr lang="en-US" b="1" dirty="0" smtClean="0">
                <a:solidFill>
                  <a:srgbClr val="FF0066"/>
                </a:solidFill>
                <a:ea typeface="Garamond"/>
                <a:cs typeface="Garamond"/>
                <a:sym typeface="Garamond"/>
              </a:rPr>
              <a:t>Up</a:t>
            </a:r>
          </a:p>
          <a:p>
            <a:pPr lvl="0"/>
            <a:r>
              <a:rPr lang="en-US" dirty="0" smtClean="0">
                <a:sym typeface="Garamond"/>
              </a:rPr>
              <a:t>Examples of basic operations</a:t>
            </a:r>
            <a:endParaRPr lang="en-US" dirty="0"/>
          </a:p>
          <a:p>
            <a:pPr lvl="0"/>
            <a:endParaRPr lang="en-US" dirty="0">
              <a:solidFill>
                <a:prstClr val="black"/>
              </a:solidFill>
              <a:ea typeface="Garamond"/>
              <a:cs typeface="Garamond"/>
              <a:sym typeface="Garamond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1165" y="2055032"/>
            <a:ext cx="2866835" cy="3315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2353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xmlns="" id="{0B88A0B8-F19C-4F13-B292-C69D1D852261}"/>
              </a:ext>
            </a:extLst>
          </p:cNvPr>
          <p:cNvSpPr txBox="1">
            <a:spLocks/>
          </p:cNvSpPr>
          <p:nvPr/>
        </p:nvSpPr>
        <p:spPr>
          <a:xfrm>
            <a:off x="3440837" y="106532"/>
            <a:ext cx="5462726" cy="6747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s-CO" dirty="0">
              <a:solidFill>
                <a:schemeClr val="bg1"/>
              </a:solidFill>
            </a:endParaRPr>
          </a:p>
        </p:txBody>
      </p:sp>
      <p:graphicFrame>
        <p:nvGraphicFramePr>
          <p:cNvPr id="2" name="Diagrama 1"/>
          <p:cNvGraphicFramePr/>
          <p:nvPr>
            <p:extLst>
              <p:ext uri="{D42A27DB-BD31-4B8C-83A1-F6EECF244321}">
                <p14:modId xmlns:p14="http://schemas.microsoft.com/office/powerpoint/2010/main" val="2019552400"/>
              </p:ext>
            </p:extLst>
          </p:nvPr>
        </p:nvGraphicFramePr>
        <p:xfrm>
          <a:off x="331988" y="1803043"/>
          <a:ext cx="7485488" cy="39392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Subtítulo 2">
            <a:extLst>
              <a:ext uri="{FF2B5EF4-FFF2-40B4-BE49-F238E27FC236}">
                <a16:creationId xmlns:a16="http://schemas.microsoft.com/office/drawing/2014/main" xmlns="" id="{94BF82D3-027D-444A-ADEB-30D081A95355}"/>
              </a:ext>
            </a:extLst>
          </p:cNvPr>
          <p:cNvSpPr txBox="1">
            <a:spLocks/>
          </p:cNvSpPr>
          <p:nvPr/>
        </p:nvSpPr>
        <p:spPr>
          <a:xfrm>
            <a:off x="450761" y="1519708"/>
            <a:ext cx="10217239" cy="453486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endParaRPr lang="es-CO" sz="2400" dirty="0"/>
          </a:p>
        </p:txBody>
      </p:sp>
      <p:sp>
        <p:nvSpPr>
          <p:cNvPr id="3" name="Rectángulo 2"/>
          <p:cNvSpPr/>
          <p:nvPr/>
        </p:nvSpPr>
        <p:spPr>
          <a:xfrm>
            <a:off x="4750431" y="74551"/>
            <a:ext cx="266367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CO" sz="4400" b="1" dirty="0">
                <a:solidFill>
                  <a:schemeClr val="bg1"/>
                </a:solidFill>
              </a:rPr>
              <a:t>WARM-UP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12853" y="3271449"/>
            <a:ext cx="2547839" cy="2470854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3624" y="1960079"/>
            <a:ext cx="7486537" cy="3938357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466860" y="1696895"/>
            <a:ext cx="614277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Play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following </a:t>
            </a:r>
            <a:r>
              <a:rPr lang="en-US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game</a:t>
            </a:r>
          </a:p>
          <a:p>
            <a:r>
              <a:rPr lang="en-US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u="sng" dirty="0">
                <a:hlinkClick r:id="rId9"/>
              </a:rPr>
              <a:t>https://www.gamestolearnenglish.com/conditional-sentences/</a:t>
            </a:r>
            <a:endParaRPr lang="es-CO" dirty="0"/>
          </a:p>
          <a:p>
            <a:endParaRPr lang="es-CO" dirty="0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90399" y="2537604"/>
            <a:ext cx="6522502" cy="3360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9652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3164277" y="0"/>
            <a:ext cx="561653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ea typeface="Garamond"/>
                <a:cs typeface="Garamond"/>
                <a:sym typeface="Garamond"/>
              </a:rPr>
              <a:t>Video Reading Strategy</a:t>
            </a:r>
            <a:endParaRPr lang="es-CO" sz="4400" b="1" dirty="0">
              <a:solidFill>
                <a:schemeClr val="bg1"/>
              </a:solidFill>
            </a:endParaRPr>
          </a:p>
        </p:txBody>
      </p:sp>
      <p:pic>
        <p:nvPicPr>
          <p:cNvPr id="6" name="Context Clues _ English For Kids _ Mind Bloomin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31076" y="1557539"/>
            <a:ext cx="7856114" cy="4419064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3640162" y="875793"/>
            <a:ext cx="50147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u="sng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5"/>
              </a:rPr>
              <a:t>https://www.youtube.com/watch?v=eHCpJ86XDY4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707967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80304" y="1635617"/>
            <a:ext cx="7765961" cy="4233372"/>
          </a:xfrm>
        </p:spPr>
        <p:txBody>
          <a:bodyPr/>
          <a:lstStyle/>
          <a:p>
            <a:r>
              <a:rPr lang="en-US" dirty="0"/>
              <a:t> </a:t>
            </a:r>
            <a:endParaRPr lang="es-CO" dirty="0"/>
          </a:p>
          <a:p>
            <a:endParaRPr lang="en-US" sz="1800" i="1" dirty="0" smtClean="0"/>
          </a:p>
          <a:p>
            <a:endParaRPr lang="en-US" sz="1800" i="1" dirty="0"/>
          </a:p>
          <a:p>
            <a:r>
              <a:rPr lang="en-US" sz="1800" i="1" dirty="0" smtClean="0"/>
              <a:t>Boolean </a:t>
            </a:r>
            <a:r>
              <a:rPr lang="en-US" sz="1800" i="1" dirty="0"/>
              <a:t>algebra is a division of mathematics that </a:t>
            </a:r>
            <a:r>
              <a:rPr lang="en-US" sz="1800" b="1" i="1" dirty="0"/>
              <a:t>deals with </a:t>
            </a:r>
            <a:r>
              <a:rPr lang="en-US" sz="1800" i="1" dirty="0"/>
              <a:t>operations on logical values and incorporates binary variables. Boolean algebra </a:t>
            </a:r>
            <a:r>
              <a:rPr lang="en-US" sz="1800" b="1" i="1" dirty="0"/>
              <a:t>traces</a:t>
            </a:r>
            <a:r>
              <a:rPr lang="en-US" sz="1800" i="1" dirty="0"/>
              <a:t> its origins to an 1854 book by mathematician George Boole.</a:t>
            </a:r>
            <a:endParaRPr lang="es-CO" sz="1800" dirty="0"/>
          </a:p>
          <a:p>
            <a:r>
              <a:rPr lang="en-US" sz="1800" i="1" dirty="0"/>
              <a:t>The </a:t>
            </a:r>
            <a:r>
              <a:rPr lang="en-US" sz="1800" b="1" i="1" dirty="0"/>
              <a:t>distinguishing</a:t>
            </a:r>
            <a:r>
              <a:rPr lang="en-US" sz="1800" i="1" dirty="0"/>
              <a:t> factor of Boolean algebra is that it </a:t>
            </a:r>
            <a:r>
              <a:rPr lang="en-US" sz="1800" b="1" i="1" dirty="0"/>
              <a:t>deals only with</a:t>
            </a:r>
            <a:r>
              <a:rPr lang="en-US" sz="1800" i="1" dirty="0"/>
              <a:t> the study of binary variables. Most commonly Boolean variables are presented with the possible values of 1 ("true") or 0 ("false"). Variables can also have more complex interpretations. Boolean algebra is also </a:t>
            </a:r>
            <a:r>
              <a:rPr lang="en-US" sz="1800" b="1" i="1" dirty="0"/>
              <a:t>known</a:t>
            </a:r>
            <a:r>
              <a:rPr lang="en-US" sz="1800" i="1" dirty="0"/>
              <a:t> as binary algebra.</a:t>
            </a:r>
            <a:endParaRPr lang="es-CO" sz="1800" dirty="0"/>
          </a:p>
          <a:p>
            <a:endParaRPr lang="es-CO" dirty="0"/>
          </a:p>
        </p:txBody>
      </p:sp>
      <p:sp>
        <p:nvSpPr>
          <p:cNvPr id="5" name="Rectángulo 4"/>
          <p:cNvSpPr/>
          <p:nvPr/>
        </p:nvSpPr>
        <p:spPr>
          <a:xfrm>
            <a:off x="3863662" y="25758"/>
            <a:ext cx="516442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Read the  Paragraph </a:t>
            </a:r>
            <a:endParaRPr lang="es-CO" sz="3600" b="1" dirty="0">
              <a:solidFill>
                <a:schemeClr val="bg1"/>
              </a:solidFill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2814" y="2271191"/>
            <a:ext cx="3718882" cy="2908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9333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1481070"/>
            <a:ext cx="9540584" cy="4387918"/>
          </a:xfrm>
        </p:spPr>
        <p:txBody>
          <a:bodyPr/>
          <a:lstStyle/>
          <a:p>
            <a:endParaRPr lang="en-US" b="1" u="sng" dirty="0" smtClean="0"/>
          </a:p>
          <a:p>
            <a:r>
              <a:rPr lang="en-US" b="1" u="sng" dirty="0" smtClean="0"/>
              <a:t>Boolean </a:t>
            </a:r>
            <a:r>
              <a:rPr lang="en-US" b="1" u="sng" dirty="0"/>
              <a:t>Algebra</a:t>
            </a:r>
            <a:endParaRPr lang="es-CO" dirty="0"/>
          </a:p>
          <a:p>
            <a:endParaRPr lang="en-US" dirty="0" smtClean="0"/>
          </a:p>
          <a:p>
            <a:r>
              <a:rPr lang="en-US" dirty="0" smtClean="0"/>
              <a:t>Boolean </a:t>
            </a:r>
            <a:r>
              <a:rPr lang="en-US" dirty="0"/>
              <a:t>Algebra is fundamental to the operation of software and hardware. If you are in IT, then Boolean Algebra is very important for you. Boolean Algebra is a form to formally specify, or describe, a particular situation or procedure. We use variables to represent elements of our situation or procedure. Variables can take one of only two values: </a:t>
            </a:r>
            <a:r>
              <a:rPr lang="en-US" b="1" dirty="0"/>
              <a:t>True</a:t>
            </a:r>
            <a:r>
              <a:rPr lang="en-US" dirty="0"/>
              <a:t> and </a:t>
            </a:r>
            <a:r>
              <a:rPr lang="en-US" b="1" dirty="0"/>
              <a:t>False</a:t>
            </a:r>
            <a:r>
              <a:rPr lang="en-US" dirty="0"/>
              <a:t>. So for example, we have a variable </a:t>
            </a:r>
            <a:r>
              <a:rPr lang="en-US" b="1" dirty="0"/>
              <a:t>X</a:t>
            </a:r>
            <a:r>
              <a:rPr lang="en-US" dirty="0"/>
              <a:t> that represents “if it is raining outside or not”. </a:t>
            </a:r>
            <a:r>
              <a:rPr lang="es-CO" dirty="0"/>
              <a:t>The value of </a:t>
            </a:r>
            <a:r>
              <a:rPr lang="es-CO" b="1" dirty="0"/>
              <a:t>X</a:t>
            </a:r>
            <a:r>
              <a:rPr lang="es-CO" dirty="0"/>
              <a:t> is:</a:t>
            </a:r>
          </a:p>
          <a:p>
            <a:pPr lvl="0"/>
            <a:r>
              <a:rPr lang="en-US" b="1" dirty="0"/>
              <a:t>True</a:t>
            </a:r>
            <a:r>
              <a:rPr lang="en-US" dirty="0"/>
              <a:t> if it is raining outside.</a:t>
            </a:r>
            <a:endParaRPr lang="es-CO" dirty="0"/>
          </a:p>
          <a:p>
            <a:pPr lvl="0"/>
            <a:r>
              <a:rPr lang="en-US" b="1" dirty="0"/>
              <a:t>False</a:t>
            </a:r>
            <a:r>
              <a:rPr lang="en-US" dirty="0"/>
              <a:t> if it is not raining outside.</a:t>
            </a:r>
            <a:endParaRPr lang="es-CO" dirty="0"/>
          </a:p>
          <a:p>
            <a:r>
              <a:rPr lang="en-US" dirty="0"/>
              <a:t>It is possible to substitute True and False with other values. When working with computers, True and False is often replaced with </a:t>
            </a:r>
            <a:r>
              <a:rPr lang="en-US" b="1" dirty="0"/>
              <a:t>1</a:t>
            </a:r>
            <a:r>
              <a:rPr lang="en-US" dirty="0"/>
              <a:t> and </a:t>
            </a:r>
            <a:r>
              <a:rPr lang="en-US" b="1" dirty="0"/>
              <a:t>0</a:t>
            </a:r>
            <a:r>
              <a:rPr lang="en-US" dirty="0"/>
              <a:t>. </a:t>
            </a:r>
            <a:endParaRPr lang="es-CO" dirty="0"/>
          </a:p>
          <a:p>
            <a:endParaRPr lang="es-CO" dirty="0"/>
          </a:p>
        </p:txBody>
      </p:sp>
      <p:sp>
        <p:nvSpPr>
          <p:cNvPr id="5" name="Rectángulo 4"/>
          <p:cNvSpPr/>
          <p:nvPr/>
        </p:nvSpPr>
        <p:spPr>
          <a:xfrm>
            <a:off x="4092824" y="38337"/>
            <a:ext cx="497390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 smtClean="0">
                <a:solidFill>
                  <a:schemeClr val="bg1"/>
                </a:solidFill>
                <a:ea typeface="Garamond"/>
                <a:cs typeface="Garamond"/>
                <a:sym typeface="Garamond"/>
              </a:rPr>
              <a:t>Text</a:t>
            </a:r>
            <a:r>
              <a:rPr lang="en-US" b="1" dirty="0">
                <a:sym typeface="Garamond"/>
              </a:rPr>
              <a:t> </a:t>
            </a:r>
            <a:r>
              <a:rPr lang="en-US" b="1" dirty="0" smtClean="0">
                <a:sym typeface="Garamond"/>
              </a:rPr>
              <a:t>    </a:t>
            </a:r>
            <a:r>
              <a:rPr lang="en-US" sz="3600" b="1" dirty="0" smtClean="0">
                <a:solidFill>
                  <a:schemeClr val="bg1"/>
                </a:solidFill>
              </a:rPr>
              <a:t>Boolean </a:t>
            </a:r>
            <a:r>
              <a:rPr lang="en-US" sz="3600" b="1" dirty="0">
                <a:solidFill>
                  <a:schemeClr val="bg1"/>
                </a:solidFill>
              </a:rPr>
              <a:t>Algebra</a:t>
            </a:r>
            <a:endParaRPr lang="es-CO" sz="3600" dirty="0">
              <a:solidFill>
                <a:schemeClr val="bg1"/>
              </a:solidFill>
            </a:endParaRPr>
          </a:p>
          <a:p>
            <a:r>
              <a:rPr lang="en-US" b="1" dirty="0" smtClean="0">
                <a:solidFill>
                  <a:schemeClr val="bg1"/>
                </a:solidFill>
                <a:ea typeface="Garamond"/>
                <a:cs typeface="Garamond"/>
                <a:sym typeface="Garamond"/>
              </a:rPr>
              <a:t> 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35151999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311</TotalTime>
  <Words>352</Words>
  <Application>Microsoft Office PowerPoint</Application>
  <PresentationFormat>Panorámica</PresentationFormat>
  <Paragraphs>123</Paragraphs>
  <Slides>15</Slides>
  <Notes>1</Notes>
  <HiddenSlides>0</HiddenSlides>
  <MMClips>1</MMClips>
  <ScaleCrop>false</ScaleCrop>
  <HeadingPairs>
    <vt:vector size="8" baseType="variant">
      <vt:variant>
        <vt:lpstr>Fuentes usadas</vt:lpstr>
      </vt:variant>
      <vt:variant>
        <vt:i4>10</vt:i4>
      </vt:variant>
      <vt:variant>
        <vt:lpstr>Tema</vt:lpstr>
      </vt:variant>
      <vt:variant>
        <vt:i4>1</vt:i4>
      </vt:variant>
      <vt:variant>
        <vt:lpstr>Servidores OLE incrustados</vt:lpstr>
      </vt:variant>
      <vt:variant>
        <vt:i4>1</vt:i4>
      </vt:variant>
      <vt:variant>
        <vt:lpstr>Títulos de diapositiva</vt:lpstr>
      </vt:variant>
      <vt:variant>
        <vt:i4>15</vt:i4>
      </vt:variant>
    </vt:vector>
  </HeadingPairs>
  <TitlesOfParts>
    <vt:vector size="27" baseType="lpstr">
      <vt:lpstr>Arial</vt:lpstr>
      <vt:lpstr>Calabri</vt:lpstr>
      <vt:lpstr>Calibri</vt:lpstr>
      <vt:lpstr>Calibri Light</vt:lpstr>
      <vt:lpstr>Garamond</vt:lpstr>
      <vt:lpstr>Helvetica</vt:lpstr>
      <vt:lpstr>Proximanova</vt:lpstr>
      <vt:lpstr>Symbol</vt:lpstr>
      <vt:lpstr>Times New Roman</vt:lpstr>
      <vt:lpstr>Wingdings</vt:lpstr>
      <vt:lpstr>Tema de Office</vt:lpstr>
      <vt:lpstr>Documento</vt:lpstr>
      <vt:lpstr>WELCOME TO ENGLISH CLASS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sergio.101615164@ucaldas.edu.co</dc:creator>
  <cp:lastModifiedBy>DIANA</cp:lastModifiedBy>
  <cp:revision>26</cp:revision>
  <dcterms:created xsi:type="dcterms:W3CDTF">2021-04-09T13:53:49Z</dcterms:created>
  <dcterms:modified xsi:type="dcterms:W3CDTF">2021-04-19T02:53:12Z</dcterms:modified>
</cp:coreProperties>
</file>